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5" r:id="rId8"/>
    <p:sldId id="260" r:id="rId9"/>
    <p:sldId id="261" r:id="rId10"/>
    <p:sldId id="262" r:id="rId11"/>
    <p:sldId id="264" r:id="rId12"/>
    <p:sldId id="263" r:id="rId13"/>
    <p:sldId id="267" r:id="rId14"/>
  </p:sldIdLst>
  <p:sldSz cx="18288000" cy="10287000"/>
  <p:notesSz cx="7104063" cy="10234613"/>
  <p:embeddedFontLst>
    <p:embeddedFont>
      <p:font typeface="Rubik Black" panose="02000604000000020004" pitchFamily="2" charset="-79"/>
      <p:bold r:id="rId16"/>
      <p:boldItalic r:id="rId17"/>
    </p:embeddedFont>
    <p:embeddedFont>
      <p:font typeface="Sansation" panose="02000000000000000000" pitchFamily="2" charset="0"/>
      <p:regular r:id="rId18"/>
      <p:bold r:id="rId19"/>
      <p:italic r:id="rId20"/>
      <p:boldItalic r:id="rId21"/>
    </p:embeddedFont>
    <p:embeddedFont>
      <p:font typeface="Sansation Bold" panose="02000000000000000000" pitchFamily="2" charset="0"/>
      <p:regular r:id="rId22"/>
      <p:bold r:id="rId23"/>
    </p:embeddedFont>
    <p:embeddedFont>
      <p:font typeface="Sansation Italics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182C4-8AA7-40FA-A277-1B8947B6106A}" v="5" dt="2024-10-21T13:12:44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25" autoAdjust="0"/>
  </p:normalViewPr>
  <p:slideViewPr>
    <p:cSldViewPr snapToGrid="0">
      <p:cViewPr>
        <p:scale>
          <a:sx n="33" d="100"/>
          <a:sy n="33" d="100"/>
        </p:scale>
        <p:origin x="198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Aurélie" userId="S::a.andre@lyon.catholique.fr::394ab035-9793-4fd1-9c05-0693d9f22c1d" providerId="AD" clId="Web-{327D9F3F-1D33-8554-5054-8605AA0A00A7}"/>
    <pc:docChg chg="addSld delSld modSld sldOrd">
      <pc:chgData name="ANDRE Aurélie" userId="S::a.andre@lyon.catholique.fr::394ab035-9793-4fd1-9c05-0693d9f22c1d" providerId="AD" clId="Web-{327D9F3F-1D33-8554-5054-8605AA0A00A7}" dt="2024-10-07T15:24:45.096" v="1325" actId="20577"/>
      <pc:docMkLst>
        <pc:docMk/>
      </pc:docMkLst>
      <pc:sldChg chg="modSp">
        <pc:chgData name="ANDRE Aurélie" userId="S::a.andre@lyon.catholique.fr::394ab035-9793-4fd1-9c05-0693d9f22c1d" providerId="AD" clId="Web-{327D9F3F-1D33-8554-5054-8605AA0A00A7}" dt="2024-10-07T15:19:27.260" v="1297" actId="1076"/>
        <pc:sldMkLst>
          <pc:docMk/>
          <pc:sldMk cId="0" sldId="256"/>
        </pc:sldMkLst>
        <pc:spChg chg="mod">
          <ac:chgData name="ANDRE Aurélie" userId="S::a.andre@lyon.catholique.fr::394ab035-9793-4fd1-9c05-0693d9f22c1d" providerId="AD" clId="Web-{327D9F3F-1D33-8554-5054-8605AA0A00A7}" dt="2024-10-07T15:19:27.260" v="1297" actId="1076"/>
          <ac:spMkLst>
            <pc:docMk/>
            <pc:sldMk cId="0" sldId="256"/>
            <ac:spMk id="2" creationId="{00000000-0000-0000-0000-000000000000}"/>
          </ac:spMkLst>
        </pc:spChg>
        <pc:grpChg chg="mod">
          <ac:chgData name="ANDRE Aurélie" userId="S::a.andre@lyon.catholique.fr::394ab035-9793-4fd1-9c05-0693d9f22c1d" providerId="AD" clId="Web-{327D9F3F-1D33-8554-5054-8605AA0A00A7}" dt="2024-10-07T15:19:21.854" v="1296" actId="1076"/>
          <ac:grpSpMkLst>
            <pc:docMk/>
            <pc:sldMk cId="0" sldId="256"/>
            <ac:grpSpMk id="5" creationId="{578B1471-20FA-1534-DDE0-21674927B3E9}"/>
          </ac:grpSpMkLst>
        </pc:grpChg>
      </pc:sldChg>
      <pc:sldChg chg="modSp modNotes">
        <pc:chgData name="ANDRE Aurélie" userId="S::a.andre@lyon.catholique.fr::394ab035-9793-4fd1-9c05-0693d9f22c1d" providerId="AD" clId="Web-{327D9F3F-1D33-8554-5054-8605AA0A00A7}" dt="2024-10-07T15:19:34.714" v="1298" actId="1076"/>
        <pc:sldMkLst>
          <pc:docMk/>
          <pc:sldMk cId="0" sldId="257"/>
        </pc:sldMkLst>
        <pc:spChg chg="mod">
          <ac:chgData name="ANDRE Aurélie" userId="S::a.andre@lyon.catholique.fr::394ab035-9793-4fd1-9c05-0693d9f22c1d" providerId="AD" clId="Web-{327D9F3F-1D33-8554-5054-8605AA0A00A7}" dt="2024-10-07T15:19:34.714" v="1298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ANDRE Aurélie" userId="S::a.andre@lyon.catholique.fr::394ab035-9793-4fd1-9c05-0693d9f22c1d" providerId="AD" clId="Web-{327D9F3F-1D33-8554-5054-8605AA0A00A7}" dt="2024-10-07T14:21:58.852" v="114" actId="20577"/>
          <ac:spMkLst>
            <pc:docMk/>
            <pc:sldMk cId="0" sldId="257"/>
            <ac:spMk id="9" creationId="{00000000-0000-0000-0000-000000000000}"/>
          </ac:spMkLst>
        </pc:spChg>
      </pc:sldChg>
      <pc:sldChg chg="modSp modNotes">
        <pc:chgData name="ANDRE Aurélie" userId="S::a.andre@lyon.catholique.fr::394ab035-9793-4fd1-9c05-0693d9f22c1d" providerId="AD" clId="Web-{327D9F3F-1D33-8554-5054-8605AA0A00A7}" dt="2024-10-07T15:19:40.558" v="1299" actId="1076"/>
        <pc:sldMkLst>
          <pc:docMk/>
          <pc:sldMk cId="0" sldId="258"/>
        </pc:sldMkLst>
        <pc:spChg chg="mod">
          <ac:chgData name="ANDRE Aurélie" userId="S::a.andre@lyon.catholique.fr::394ab035-9793-4fd1-9c05-0693d9f22c1d" providerId="AD" clId="Web-{327D9F3F-1D33-8554-5054-8605AA0A00A7}" dt="2024-10-07T15:19:40.558" v="1299" actId="1076"/>
          <ac:spMkLst>
            <pc:docMk/>
            <pc:sldMk cId="0" sldId="258"/>
            <ac:spMk id="2" creationId="{00000000-0000-0000-0000-000000000000}"/>
          </ac:spMkLst>
        </pc:spChg>
      </pc:sldChg>
      <pc:sldChg chg="addSp delSp modSp modNotes">
        <pc:chgData name="ANDRE Aurélie" userId="S::a.andre@lyon.catholique.fr::394ab035-9793-4fd1-9c05-0693d9f22c1d" providerId="AD" clId="Web-{327D9F3F-1D33-8554-5054-8605AA0A00A7}" dt="2024-10-07T15:23:37.044" v="1319" actId="1076"/>
        <pc:sldMkLst>
          <pc:docMk/>
          <pc:sldMk cId="0" sldId="260"/>
        </pc:sldMkLst>
        <pc:spChg chg="mod">
          <ac:chgData name="ANDRE Aurélie" userId="S::a.andre@lyon.catholique.fr::394ab035-9793-4fd1-9c05-0693d9f22c1d" providerId="AD" clId="Web-{327D9F3F-1D33-8554-5054-8605AA0A00A7}" dt="2024-10-07T15:23:37.044" v="1319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ANDRE Aurélie" userId="S::a.andre@lyon.catholique.fr::394ab035-9793-4fd1-9c05-0693d9f22c1d" providerId="AD" clId="Web-{327D9F3F-1D33-8554-5054-8605AA0A00A7}" dt="2024-10-07T14:24:58.381" v="242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ANDRE Aurélie" userId="S::a.andre@lyon.catholique.fr::394ab035-9793-4fd1-9c05-0693d9f22c1d" providerId="AD" clId="Web-{327D9F3F-1D33-8554-5054-8605AA0A00A7}" dt="2024-10-07T15:12:13.619" v="1288" actId="20577"/>
          <ac:spMkLst>
            <pc:docMk/>
            <pc:sldMk cId="0" sldId="260"/>
            <ac:spMk id="7" creationId="{00000000-0000-0000-0000-000000000000}"/>
          </ac:spMkLst>
        </pc:spChg>
        <pc:spChg chg="add del mod">
          <ac:chgData name="ANDRE Aurélie" userId="S::a.andre@lyon.catholique.fr::394ab035-9793-4fd1-9c05-0693d9f22c1d" providerId="AD" clId="Web-{327D9F3F-1D33-8554-5054-8605AA0A00A7}" dt="2024-10-07T15:10:19.376" v="1228"/>
          <ac:spMkLst>
            <pc:docMk/>
            <pc:sldMk cId="0" sldId="260"/>
            <ac:spMk id="8" creationId="{8E3FD594-C9D4-AABA-2F82-275FC1C8DBB8}"/>
          </ac:spMkLst>
        </pc:spChg>
        <pc:spChg chg="add mod">
          <ac:chgData name="ANDRE Aurélie" userId="S::a.andre@lyon.catholique.fr::394ab035-9793-4fd1-9c05-0693d9f22c1d" providerId="AD" clId="Web-{327D9F3F-1D33-8554-5054-8605AA0A00A7}" dt="2024-10-07T15:12:17.698" v="1289" actId="1076"/>
          <ac:spMkLst>
            <pc:docMk/>
            <pc:sldMk cId="0" sldId="260"/>
            <ac:spMk id="66" creationId="{49E4597A-449D-AC80-0C8E-3AD4961468B9}"/>
          </ac:spMkLst>
        </pc:spChg>
        <pc:grpChg chg="mod">
          <ac:chgData name="ANDRE Aurélie" userId="S::a.andre@lyon.catholique.fr::394ab035-9793-4fd1-9c05-0693d9f22c1d" providerId="AD" clId="Web-{327D9F3F-1D33-8554-5054-8605AA0A00A7}" dt="2024-10-07T15:23:31.215" v="1317" actId="1076"/>
          <ac:grpSpMkLst>
            <pc:docMk/>
            <pc:sldMk cId="0" sldId="260"/>
            <ac:grpSpMk id="3" creationId="{00000000-0000-0000-0000-000000000000}"/>
          </ac:grpSpMkLst>
        </pc:grpChg>
      </pc:sldChg>
      <pc:sldChg chg="modSp modNotes">
        <pc:chgData name="ANDRE Aurélie" userId="S::a.andre@lyon.catholique.fr::394ab035-9793-4fd1-9c05-0693d9f22c1d" providerId="AD" clId="Web-{327D9F3F-1D33-8554-5054-8605AA0A00A7}" dt="2024-10-07T15:21:43.551" v="1313" actId="14100"/>
        <pc:sldMkLst>
          <pc:docMk/>
          <pc:sldMk cId="0" sldId="261"/>
        </pc:sldMkLst>
        <pc:spChg chg="mod">
          <ac:chgData name="ANDRE Aurélie" userId="S::a.andre@lyon.catholique.fr::394ab035-9793-4fd1-9c05-0693d9f22c1d" providerId="AD" clId="Web-{327D9F3F-1D33-8554-5054-8605AA0A00A7}" dt="2024-10-07T15:19:57.012" v="1301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ANDRE Aurélie" userId="S::a.andre@lyon.catholique.fr::394ab035-9793-4fd1-9c05-0693d9f22c1d" providerId="AD" clId="Web-{327D9F3F-1D33-8554-5054-8605AA0A00A7}" dt="2024-10-07T14:25:36.540" v="243" actId="20577"/>
          <ac:spMkLst>
            <pc:docMk/>
            <pc:sldMk cId="0" sldId="261"/>
            <ac:spMk id="13" creationId="{00000000-0000-0000-0000-000000000000}"/>
          </ac:spMkLst>
        </pc:spChg>
        <pc:grpChg chg="mod">
          <ac:chgData name="ANDRE Aurélie" userId="S::a.andre@lyon.catholique.fr::394ab035-9793-4fd1-9c05-0693d9f22c1d" providerId="AD" clId="Web-{327D9F3F-1D33-8554-5054-8605AA0A00A7}" dt="2024-10-07T15:21:43.551" v="1313" actId="14100"/>
          <ac:grpSpMkLst>
            <pc:docMk/>
            <pc:sldMk cId="0" sldId="261"/>
            <ac:grpSpMk id="3" creationId="{00000000-0000-0000-0000-000000000000}"/>
          </ac:grpSpMkLst>
        </pc:grpChg>
      </pc:sldChg>
      <pc:sldChg chg="modSp modNotes">
        <pc:chgData name="ANDRE Aurélie" userId="S::a.andre@lyon.catholique.fr::394ab035-9793-4fd1-9c05-0693d9f22c1d" providerId="AD" clId="Web-{327D9F3F-1D33-8554-5054-8605AA0A00A7}" dt="2024-10-07T15:21:19.909" v="1310" actId="1076"/>
        <pc:sldMkLst>
          <pc:docMk/>
          <pc:sldMk cId="0" sldId="262"/>
        </pc:sldMkLst>
        <pc:spChg chg="mod">
          <ac:chgData name="ANDRE Aurélie" userId="S::a.andre@lyon.catholique.fr::394ab035-9793-4fd1-9c05-0693d9f22c1d" providerId="AD" clId="Web-{327D9F3F-1D33-8554-5054-8605AA0A00A7}" dt="2024-10-07T15:21:16.721" v="1309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ANDRE Aurélie" userId="S::a.andre@lyon.catholique.fr::394ab035-9793-4fd1-9c05-0693d9f22c1d" providerId="AD" clId="Web-{327D9F3F-1D33-8554-5054-8605AA0A00A7}" dt="2024-10-07T14:37:52.125" v="779" actId="20577"/>
          <ac:spMkLst>
            <pc:docMk/>
            <pc:sldMk cId="0" sldId="262"/>
            <ac:spMk id="7" creationId="{00000000-0000-0000-0000-000000000000}"/>
          </ac:spMkLst>
        </pc:spChg>
        <pc:grpChg chg="mod">
          <ac:chgData name="ANDRE Aurélie" userId="S::a.andre@lyon.catholique.fr::394ab035-9793-4fd1-9c05-0693d9f22c1d" providerId="AD" clId="Web-{327D9F3F-1D33-8554-5054-8605AA0A00A7}" dt="2024-10-07T15:21:19.909" v="1310" actId="1076"/>
          <ac:grpSpMkLst>
            <pc:docMk/>
            <pc:sldMk cId="0" sldId="262"/>
            <ac:grpSpMk id="3" creationId="{00000000-0000-0000-0000-000000000000}"/>
          </ac:grpSpMkLst>
        </pc:grpChg>
      </pc:sldChg>
      <pc:sldChg chg="addSp delSp modSp modNotes">
        <pc:chgData name="ANDRE Aurélie" userId="S::a.andre@lyon.catholique.fr::394ab035-9793-4fd1-9c05-0693d9f22c1d" providerId="AD" clId="Web-{327D9F3F-1D33-8554-5054-8605AA0A00A7}" dt="2024-10-07T15:24:45.096" v="1325" actId="20577"/>
        <pc:sldMkLst>
          <pc:docMk/>
          <pc:sldMk cId="0" sldId="263"/>
        </pc:sldMkLst>
        <pc:spChg chg="mod">
          <ac:chgData name="ANDRE Aurélie" userId="S::a.andre@lyon.catholique.fr::394ab035-9793-4fd1-9c05-0693d9f22c1d" providerId="AD" clId="Web-{327D9F3F-1D33-8554-5054-8605AA0A00A7}" dt="2024-10-07T14:57:45.806" v="1177" actId="20577"/>
          <ac:spMkLst>
            <pc:docMk/>
            <pc:sldMk cId="0" sldId="263"/>
            <ac:spMk id="7" creationId="{00000000-0000-0000-0000-000000000000}"/>
          </ac:spMkLst>
        </pc:spChg>
        <pc:spChg chg="del">
          <ac:chgData name="ANDRE Aurélie" userId="S::a.andre@lyon.catholique.fr::394ab035-9793-4fd1-9c05-0693d9f22c1d" providerId="AD" clId="Web-{327D9F3F-1D33-8554-5054-8605AA0A00A7}" dt="2024-10-07T14:43:59.683" v="995"/>
          <ac:spMkLst>
            <pc:docMk/>
            <pc:sldMk cId="0" sldId="263"/>
            <ac:spMk id="8" creationId="{00000000-0000-0000-0000-000000000000}"/>
          </ac:spMkLst>
        </pc:spChg>
        <pc:spChg chg="del">
          <ac:chgData name="ANDRE Aurélie" userId="S::a.andre@lyon.catholique.fr::394ab035-9793-4fd1-9c05-0693d9f22c1d" providerId="AD" clId="Web-{327D9F3F-1D33-8554-5054-8605AA0A00A7}" dt="2024-10-07T14:55:47.031" v="1094"/>
          <ac:spMkLst>
            <pc:docMk/>
            <pc:sldMk cId="0" sldId="263"/>
            <ac:spMk id="10" creationId="{00000000-0000-0000-0000-000000000000}"/>
          </ac:spMkLst>
        </pc:spChg>
        <pc:spChg chg="del mod">
          <ac:chgData name="ANDRE Aurélie" userId="S::a.andre@lyon.catholique.fr::394ab035-9793-4fd1-9c05-0693d9f22c1d" providerId="AD" clId="Web-{327D9F3F-1D33-8554-5054-8605AA0A00A7}" dt="2024-10-07T14:55:45.203" v="1093"/>
          <ac:spMkLst>
            <pc:docMk/>
            <pc:sldMk cId="0" sldId="263"/>
            <ac:spMk id="11" creationId="{00000000-0000-0000-0000-000000000000}"/>
          </ac:spMkLst>
        </pc:spChg>
        <pc:spChg chg="add">
          <ac:chgData name="ANDRE Aurélie" userId="S::a.andre@lyon.catholique.fr::394ab035-9793-4fd1-9c05-0693d9f22c1d" providerId="AD" clId="Web-{327D9F3F-1D33-8554-5054-8605AA0A00A7}" dt="2024-10-07T14:57:02.787" v="1150"/>
          <ac:spMkLst>
            <pc:docMk/>
            <pc:sldMk cId="0" sldId="263"/>
            <ac:spMk id="12" creationId="{658A9CB9-5A68-925E-C6AC-93B5FE6EBF12}"/>
          </ac:spMkLst>
        </pc:spChg>
        <pc:spChg chg="add mod">
          <ac:chgData name="ANDRE Aurélie" userId="S::a.andre@lyon.catholique.fr::394ab035-9793-4fd1-9c05-0693d9f22c1d" providerId="AD" clId="Web-{327D9F3F-1D33-8554-5054-8605AA0A00A7}" dt="2024-10-07T15:24:45.096" v="1325" actId="20577"/>
          <ac:spMkLst>
            <pc:docMk/>
            <pc:sldMk cId="0" sldId="263"/>
            <ac:spMk id="70" creationId="{5A2575EE-185C-066C-3A69-7214EA92F1D5}"/>
          </ac:spMkLst>
        </pc:spChg>
        <pc:grpChg chg="mod">
          <ac:chgData name="ANDRE Aurélie" userId="S::a.andre@lyon.catholique.fr::394ab035-9793-4fd1-9c05-0693d9f22c1d" providerId="AD" clId="Web-{327D9F3F-1D33-8554-5054-8605AA0A00A7}" dt="2024-10-07T15:21:02.705" v="1306" actId="1076"/>
          <ac:grpSpMkLst>
            <pc:docMk/>
            <pc:sldMk cId="0" sldId="263"/>
            <ac:grpSpMk id="3" creationId="{00000000-0000-0000-0000-000000000000}"/>
          </ac:grpSpMkLst>
        </pc:grpChg>
      </pc:sldChg>
      <pc:sldChg chg="modSp ord">
        <pc:chgData name="ANDRE Aurélie" userId="S::a.andre@lyon.catholique.fr::394ab035-9793-4fd1-9c05-0693d9f22c1d" providerId="AD" clId="Web-{327D9F3F-1D33-8554-5054-8605AA0A00A7}" dt="2024-10-07T15:24:01.686" v="1321" actId="20577"/>
        <pc:sldMkLst>
          <pc:docMk/>
          <pc:sldMk cId="0" sldId="264"/>
        </pc:sldMkLst>
        <pc:spChg chg="mod">
          <ac:chgData name="ANDRE Aurélie" userId="S::a.andre@lyon.catholique.fr::394ab035-9793-4fd1-9c05-0693d9f22c1d" providerId="AD" clId="Web-{327D9F3F-1D33-8554-5054-8605AA0A00A7}" dt="2024-10-07T15:21:12.174" v="1308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NDRE Aurélie" userId="S::a.andre@lyon.catholique.fr::394ab035-9793-4fd1-9c05-0693d9f22c1d" providerId="AD" clId="Web-{327D9F3F-1D33-8554-5054-8605AA0A00A7}" dt="2024-10-07T15:24:01.686" v="1321" actId="205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ANDRE Aurélie" userId="S::a.andre@lyon.catholique.fr::394ab035-9793-4fd1-9c05-0693d9f22c1d" providerId="AD" clId="Web-{327D9F3F-1D33-8554-5054-8605AA0A00A7}" dt="2024-10-07T14:54:54.824" v="1056" actId="20577"/>
          <ac:spMkLst>
            <pc:docMk/>
            <pc:sldMk cId="0" sldId="264"/>
            <ac:spMk id="11" creationId="{00000000-0000-0000-0000-000000000000}"/>
          </ac:spMkLst>
        </pc:spChg>
        <pc:grpChg chg="mod">
          <ac:chgData name="ANDRE Aurélie" userId="S::a.andre@lyon.catholique.fr::394ab035-9793-4fd1-9c05-0693d9f22c1d" providerId="AD" clId="Web-{327D9F3F-1D33-8554-5054-8605AA0A00A7}" dt="2024-10-07T15:21:08.814" v="1307" actId="1076"/>
          <ac:grpSpMkLst>
            <pc:docMk/>
            <pc:sldMk cId="0" sldId="264"/>
            <ac:grpSpMk id="3" creationId="{00000000-0000-0000-0000-000000000000}"/>
          </ac:grpSpMkLst>
        </pc:grpChg>
      </pc:sldChg>
      <pc:sldChg chg="ord">
        <pc:chgData name="ANDRE Aurélie" userId="S::a.andre@lyon.catholique.fr::394ab035-9793-4fd1-9c05-0693d9f22c1d" providerId="AD" clId="Web-{327D9F3F-1D33-8554-5054-8605AA0A00A7}" dt="2024-10-07T14:59:21.563" v="1180"/>
        <pc:sldMkLst>
          <pc:docMk/>
          <pc:sldMk cId="0" sldId="265"/>
        </pc:sldMkLst>
      </pc:sldChg>
      <pc:sldChg chg="delSp modSp add del replId">
        <pc:chgData name="ANDRE Aurélie" userId="S::a.andre@lyon.catholique.fr::394ab035-9793-4fd1-9c05-0693d9f22c1d" providerId="AD" clId="Web-{327D9F3F-1D33-8554-5054-8605AA0A00A7}" dt="2024-10-07T14:57:50.478" v="1178"/>
        <pc:sldMkLst>
          <pc:docMk/>
          <pc:sldMk cId="682350519" sldId="266"/>
        </pc:sldMkLst>
        <pc:spChg chg="del mod">
          <ac:chgData name="ANDRE Aurélie" userId="S::a.andre@lyon.catholique.fr::394ab035-9793-4fd1-9c05-0693d9f22c1d" providerId="AD" clId="Web-{327D9F3F-1D33-8554-5054-8605AA0A00A7}" dt="2024-10-07T14:44:32.451" v="1010"/>
          <ac:spMkLst>
            <pc:docMk/>
            <pc:sldMk cId="682350519" sldId="266"/>
            <ac:spMk id="7" creationId="{00000000-0000-0000-0000-000000000000}"/>
          </ac:spMkLst>
        </pc:spChg>
        <pc:spChg chg="del mod">
          <ac:chgData name="ANDRE Aurélie" userId="S::a.andre@lyon.catholique.fr::394ab035-9793-4fd1-9c05-0693d9f22c1d" providerId="AD" clId="Web-{327D9F3F-1D33-8554-5054-8605AA0A00A7}" dt="2024-10-07T14:52:50.487" v="1013"/>
          <ac:spMkLst>
            <pc:docMk/>
            <pc:sldMk cId="682350519" sldId="266"/>
            <ac:spMk id="9" creationId="{00000000-0000-0000-0000-000000000000}"/>
          </ac:spMkLst>
        </pc:spChg>
        <pc:spChg chg="del">
          <ac:chgData name="ANDRE Aurélie" userId="S::a.andre@lyon.catholique.fr::394ab035-9793-4fd1-9c05-0693d9f22c1d" providerId="AD" clId="Web-{327D9F3F-1D33-8554-5054-8605AA0A00A7}" dt="2024-10-07T14:56:59.771" v="1149"/>
          <ac:spMkLst>
            <pc:docMk/>
            <pc:sldMk cId="682350519" sldId="266"/>
            <ac:spMk id="10" creationId="{00000000-0000-0000-0000-000000000000}"/>
          </ac:spMkLst>
        </pc:spChg>
        <pc:spChg chg="del mod">
          <ac:chgData name="ANDRE Aurélie" userId="S::a.andre@lyon.catholique.fr::394ab035-9793-4fd1-9c05-0693d9f22c1d" providerId="AD" clId="Web-{327D9F3F-1D33-8554-5054-8605AA0A00A7}" dt="2024-10-07T14:56:59.771" v="1148"/>
          <ac:spMkLst>
            <pc:docMk/>
            <pc:sldMk cId="682350519" sldId="266"/>
            <ac:spMk id="11" creationId="{00000000-0000-0000-0000-000000000000}"/>
          </ac:spMkLst>
        </pc:spChg>
      </pc:sldChg>
      <pc:sldChg chg="add del replId">
        <pc:chgData name="ANDRE Aurélie" userId="S::a.andre@lyon.catholique.fr::394ab035-9793-4fd1-9c05-0693d9f22c1d" providerId="AD" clId="Web-{327D9F3F-1D33-8554-5054-8605AA0A00A7}" dt="2024-10-07T15:16:34.482" v="1295"/>
        <pc:sldMkLst>
          <pc:docMk/>
          <pc:sldMk cId="887611709" sldId="266"/>
        </pc:sldMkLst>
      </pc:sldChg>
      <pc:sldChg chg="delSp modSp add replId">
        <pc:chgData name="ANDRE Aurélie" userId="S::a.andre@lyon.catholique.fr::394ab035-9793-4fd1-9c05-0693d9f22c1d" providerId="AD" clId="Web-{327D9F3F-1D33-8554-5054-8605AA0A00A7}" dt="2024-10-07T15:20:52.298" v="1305" actId="1076"/>
        <pc:sldMkLst>
          <pc:docMk/>
          <pc:sldMk cId="1658194846" sldId="267"/>
        </pc:sldMkLst>
        <pc:spChg chg="mod">
          <ac:chgData name="ANDRE Aurélie" userId="S::a.andre@lyon.catholique.fr::394ab035-9793-4fd1-9c05-0693d9f22c1d" providerId="AD" clId="Web-{327D9F3F-1D33-8554-5054-8605AA0A00A7}" dt="2024-10-07T15:15:48.963" v="1294" actId="1076"/>
          <ac:spMkLst>
            <pc:docMk/>
            <pc:sldMk cId="1658194846" sldId="267"/>
            <ac:spMk id="6" creationId="{00000000-0000-0000-0000-000000000000}"/>
          </ac:spMkLst>
        </pc:spChg>
        <pc:spChg chg="del mod">
          <ac:chgData name="ANDRE Aurélie" userId="S::a.andre@lyon.catholique.fr::394ab035-9793-4fd1-9c05-0693d9f22c1d" providerId="AD" clId="Web-{327D9F3F-1D33-8554-5054-8605AA0A00A7}" dt="2024-10-07T15:08:06.882" v="1191"/>
          <ac:spMkLst>
            <pc:docMk/>
            <pc:sldMk cId="1658194846" sldId="267"/>
            <ac:spMk id="7" creationId="{00000000-0000-0000-0000-000000000000}"/>
          </ac:spMkLst>
        </pc:spChg>
        <pc:spChg chg="del">
          <ac:chgData name="ANDRE Aurélie" userId="S::a.andre@lyon.catholique.fr::394ab035-9793-4fd1-9c05-0693d9f22c1d" providerId="AD" clId="Web-{327D9F3F-1D33-8554-5054-8605AA0A00A7}" dt="2024-10-07T15:08:09.617" v="1192"/>
          <ac:spMkLst>
            <pc:docMk/>
            <pc:sldMk cId="1658194846" sldId="267"/>
            <ac:spMk id="9" creationId="{00000000-0000-0000-0000-000000000000}"/>
          </ac:spMkLst>
        </pc:spChg>
        <pc:spChg chg="del">
          <ac:chgData name="ANDRE Aurélie" userId="S::a.andre@lyon.catholique.fr::394ab035-9793-4fd1-9c05-0693d9f22c1d" providerId="AD" clId="Web-{327D9F3F-1D33-8554-5054-8605AA0A00A7}" dt="2024-10-07T15:15:39.228" v="1292"/>
          <ac:spMkLst>
            <pc:docMk/>
            <pc:sldMk cId="1658194846" sldId="267"/>
            <ac:spMk id="12" creationId="{658A9CB9-5A68-925E-C6AC-93B5FE6EBF12}"/>
          </ac:spMkLst>
        </pc:spChg>
        <pc:spChg chg="del">
          <ac:chgData name="ANDRE Aurélie" userId="S::a.andre@lyon.catholique.fr::394ab035-9793-4fd1-9c05-0693d9f22c1d" providerId="AD" clId="Web-{327D9F3F-1D33-8554-5054-8605AA0A00A7}" dt="2024-10-07T15:15:41.791" v="1293"/>
          <ac:spMkLst>
            <pc:docMk/>
            <pc:sldMk cId="1658194846" sldId="267"/>
            <ac:spMk id="70" creationId="{5A2575EE-185C-066C-3A69-7214EA92F1D5}"/>
          </ac:spMkLst>
        </pc:spChg>
        <pc:grpChg chg="mod">
          <ac:chgData name="ANDRE Aurélie" userId="S::a.andre@lyon.catholique.fr::394ab035-9793-4fd1-9c05-0693d9f22c1d" providerId="AD" clId="Web-{327D9F3F-1D33-8554-5054-8605AA0A00A7}" dt="2024-10-07T15:20:52.298" v="1305" actId="1076"/>
          <ac:grpSpMkLst>
            <pc:docMk/>
            <pc:sldMk cId="1658194846" sldId="267"/>
            <ac:grpSpMk id="3" creationId="{00000000-0000-0000-0000-000000000000}"/>
          </ac:grpSpMkLst>
        </pc:grpChg>
      </pc:sldChg>
    </pc:docChg>
  </pc:docChgLst>
  <pc:docChgLst>
    <pc:chgData name="DESCOUR Sophie" userId="c331b446-de43-42e1-b5f8-0bdaed63569a" providerId="ADAL" clId="{0572E92D-5CB3-4BFC-8AF5-0108CBF2184A}"/>
    <pc:docChg chg="modSld modShowInfo">
      <pc:chgData name="DESCOUR Sophie" userId="c331b446-de43-42e1-b5f8-0bdaed63569a" providerId="ADAL" clId="{0572E92D-5CB3-4BFC-8AF5-0108CBF2184A}" dt="2024-10-07T15:21:21.113" v="31" actId="2744"/>
      <pc:docMkLst>
        <pc:docMk/>
      </pc:docMkLst>
      <pc:sldChg chg="modSp mod">
        <pc:chgData name="DESCOUR Sophie" userId="c331b446-de43-42e1-b5f8-0bdaed63569a" providerId="ADAL" clId="{0572E92D-5CB3-4BFC-8AF5-0108CBF2184A}" dt="2024-10-07T15:15:03.696" v="29" actId="1038"/>
        <pc:sldMkLst>
          <pc:docMk/>
          <pc:sldMk cId="0" sldId="260"/>
        </pc:sldMkLst>
        <pc:spChg chg="mod">
          <ac:chgData name="DESCOUR Sophie" userId="c331b446-de43-42e1-b5f8-0bdaed63569a" providerId="ADAL" clId="{0572E92D-5CB3-4BFC-8AF5-0108CBF2184A}" dt="2024-10-07T15:14:45.112" v="1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DESCOUR Sophie" userId="c331b446-de43-42e1-b5f8-0bdaed63569a" providerId="ADAL" clId="{0572E92D-5CB3-4BFC-8AF5-0108CBF2184A}" dt="2024-10-07T15:15:03.696" v="29" actId="1038"/>
          <ac:spMkLst>
            <pc:docMk/>
            <pc:sldMk cId="0" sldId="260"/>
            <ac:spMk id="66" creationId="{49E4597A-449D-AC80-0C8E-3AD4961468B9}"/>
          </ac:spMkLst>
        </pc:spChg>
        <pc:grpChg chg="mod">
          <ac:chgData name="DESCOUR Sophie" userId="c331b446-de43-42e1-b5f8-0bdaed63569a" providerId="ADAL" clId="{0572E92D-5CB3-4BFC-8AF5-0108CBF2184A}" dt="2024-10-07T15:14:39.297" v="0" actId="1076"/>
          <ac:grpSpMkLst>
            <pc:docMk/>
            <pc:sldMk cId="0" sldId="260"/>
            <ac:grpSpMk id="3" creationId="{00000000-0000-0000-0000-000000000000}"/>
          </ac:grpSpMkLst>
        </pc:grpChg>
      </pc:sldChg>
    </pc:docChg>
  </pc:docChgLst>
  <pc:docChgLst>
    <pc:chgData name="ANDRE Aurélie" userId="394ab035-9793-4fd1-9c05-0693d9f22c1d" providerId="ADAL" clId="{AE8182C4-8AA7-40FA-A277-1B8947B6106A}"/>
    <pc:docChg chg="custSel modSld modNotesMaster">
      <pc:chgData name="ANDRE Aurélie" userId="394ab035-9793-4fd1-9c05-0693d9f22c1d" providerId="ADAL" clId="{AE8182C4-8AA7-40FA-A277-1B8947B6106A}" dt="2024-10-21T13:12:44.400" v="498"/>
      <pc:docMkLst>
        <pc:docMk/>
      </pc:docMkLst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56"/>
        </pc:sldMkLst>
      </pc:sldChg>
      <pc:sldChg chg="modSp modNotes modNotesTx">
        <pc:chgData name="ANDRE Aurélie" userId="394ab035-9793-4fd1-9c05-0693d9f22c1d" providerId="ADAL" clId="{AE8182C4-8AA7-40FA-A277-1B8947B6106A}" dt="2024-10-21T13:12:44.400" v="498"/>
        <pc:sldMkLst>
          <pc:docMk/>
          <pc:sldMk cId="0" sldId="257"/>
        </pc:sldMkLst>
        <pc:spChg chg="mod">
          <ac:chgData name="ANDRE Aurélie" userId="394ab035-9793-4fd1-9c05-0693d9f22c1d" providerId="ADAL" clId="{AE8182C4-8AA7-40FA-A277-1B8947B6106A}" dt="2024-10-21T13:03:16.124" v="3"/>
          <ac:spMkLst>
            <pc:docMk/>
            <pc:sldMk cId="0" sldId="257"/>
            <ac:spMk id="11" creationId="{00000000-0000-0000-0000-000000000000}"/>
          </ac:spMkLst>
        </pc:spChg>
      </pc:sldChg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58"/>
        </pc:sldMkLst>
      </pc:sldChg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60"/>
        </pc:sldMkLst>
      </pc:sldChg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61"/>
        </pc:sldMkLst>
      </pc:sldChg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62"/>
        </pc:sldMkLst>
      </pc:sldChg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63"/>
        </pc:sldMkLst>
      </pc:sldChg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64"/>
        </pc:sldMkLst>
      </pc:sldChg>
      <pc:sldChg chg="modNotes">
        <pc:chgData name="ANDRE Aurélie" userId="394ab035-9793-4fd1-9c05-0693d9f22c1d" providerId="ADAL" clId="{AE8182C4-8AA7-40FA-A277-1B8947B6106A}" dt="2024-10-21T13:12:44.400" v="498"/>
        <pc:sldMkLst>
          <pc:docMk/>
          <pc:sldMk cId="0" sldId="265"/>
        </pc:sldMkLst>
      </pc:sldChg>
      <pc:sldChg chg="modNotes modNotesTx">
        <pc:chgData name="ANDRE Aurélie" userId="394ab035-9793-4fd1-9c05-0693d9f22c1d" providerId="ADAL" clId="{AE8182C4-8AA7-40FA-A277-1B8947B6106A}" dt="2024-10-21T13:12:44.400" v="498"/>
        <pc:sldMkLst>
          <pc:docMk/>
          <pc:sldMk cId="1658194846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7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7268E1E-0E44-426D-905E-8AD9B19D2182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574675"/>
            <a:ext cx="5103813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7208" y="3638974"/>
            <a:ext cx="7577668" cy="344885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6587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84400" y="574675"/>
            <a:ext cx="5103813" cy="28717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16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84400" y="574675"/>
            <a:ext cx="5103813" cy="28717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Inscriptions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importance des inscriptions par </a:t>
            </a:r>
            <a:r>
              <a:rPr lang="en-US" dirty="0" err="1">
                <a:ea typeface="Calibri"/>
                <a:cs typeface="Calibri"/>
              </a:rPr>
              <a:t>groupe</a:t>
            </a:r>
            <a:r>
              <a:rPr lang="en-US" dirty="0">
                <a:ea typeface="Calibri"/>
                <a:cs typeface="Calibri"/>
              </a:rPr>
              <a:t> car des </a:t>
            </a:r>
            <a:r>
              <a:rPr lang="en-US" dirty="0" err="1">
                <a:ea typeface="Calibri"/>
                <a:cs typeface="Calibri"/>
              </a:rPr>
              <a:t>familles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n’ont</a:t>
            </a:r>
            <a:r>
              <a:rPr lang="en-US" dirty="0">
                <a:ea typeface="Calibri"/>
                <a:cs typeface="Calibri"/>
              </a:rPr>
              <a:t> pas la </a:t>
            </a:r>
            <a:r>
              <a:rPr lang="en-US" dirty="0" err="1">
                <a:ea typeface="Calibri"/>
                <a:cs typeface="Calibri"/>
              </a:rPr>
              <a:t>possibilité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d’inscrire</a:t>
            </a:r>
            <a:r>
              <a:rPr lang="en-US" dirty="0">
                <a:ea typeface="Calibri"/>
                <a:cs typeface="Calibri"/>
              </a:rPr>
              <a:t> en </a:t>
            </a:r>
            <a:r>
              <a:rPr lang="en-US" dirty="0" err="1">
                <a:ea typeface="Calibri"/>
                <a:cs typeface="Calibri"/>
              </a:rPr>
              <a:t>ligne</a:t>
            </a:r>
            <a:r>
              <a:rPr lang="en-US" dirty="0">
                <a:ea typeface="Calibri"/>
                <a:cs typeface="Calibri"/>
              </a:rPr>
              <a:t> et pour </a:t>
            </a:r>
            <a:r>
              <a:rPr lang="en-US" dirty="0" err="1">
                <a:ea typeface="Calibri"/>
                <a:cs typeface="Calibri"/>
              </a:rPr>
              <a:t>pouvoir</a:t>
            </a:r>
            <a:r>
              <a:rPr lang="en-US" dirty="0">
                <a:ea typeface="Calibri"/>
                <a:cs typeface="Calibri"/>
              </a:rPr>
              <a:t> proposer le </a:t>
            </a:r>
            <a:r>
              <a:rPr lang="en-US" dirty="0" err="1">
                <a:ea typeface="Calibri"/>
                <a:cs typeface="Calibri"/>
              </a:rPr>
              <a:t>tarif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adapté</a:t>
            </a:r>
            <a:r>
              <a:rPr lang="en-US" dirty="0">
                <a:ea typeface="Calibri"/>
                <a:cs typeface="Calibri"/>
              </a:rPr>
              <a:t> aux </a:t>
            </a:r>
            <a:r>
              <a:rPr lang="en-US" dirty="0" err="1">
                <a:ea typeface="Calibri"/>
                <a:cs typeface="Calibri"/>
              </a:rPr>
              <a:t>jeunes</a:t>
            </a:r>
            <a:r>
              <a:rPr lang="en-US" dirty="0">
                <a:ea typeface="Calibri"/>
                <a:cs typeface="Calibri"/>
              </a:rPr>
              <a:t> et à </a:t>
            </a:r>
            <a:r>
              <a:rPr lang="en-US" dirty="0" err="1">
                <a:ea typeface="Calibri"/>
                <a:cs typeface="Calibri"/>
              </a:rPr>
              <a:t>leurs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familles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À </a:t>
            </a:r>
            <a:r>
              <a:rPr lang="en-US" dirty="0" err="1">
                <a:ea typeface="Calibri"/>
                <a:cs typeface="Calibri"/>
              </a:rPr>
              <a:t>voir</a:t>
            </a:r>
            <a:r>
              <a:rPr lang="en-US" dirty="0">
                <a:ea typeface="Calibri"/>
                <a:cs typeface="Calibri"/>
              </a:rPr>
              <a:t> comment il </a:t>
            </a:r>
            <a:r>
              <a:rPr lang="en-US" dirty="0" err="1">
                <a:ea typeface="Calibri"/>
                <a:cs typeface="Calibri"/>
              </a:rPr>
              <a:t>est</a:t>
            </a:r>
            <a:r>
              <a:rPr lang="en-US" dirty="0">
                <a:ea typeface="Calibri"/>
                <a:cs typeface="Calibri"/>
              </a:rPr>
              <a:t> possible de proposer des inscriptions </a:t>
            </a:r>
            <a:r>
              <a:rPr lang="en-US" dirty="0" err="1">
                <a:ea typeface="Calibri"/>
                <a:cs typeface="Calibri"/>
              </a:rPr>
              <a:t>individuelles</a:t>
            </a:r>
            <a:r>
              <a:rPr lang="en-US" dirty="0">
                <a:ea typeface="Calibri"/>
                <a:cs typeface="Calibri"/>
              </a:rPr>
              <a:t> et en </a:t>
            </a:r>
            <a:r>
              <a:rPr lang="en-US" dirty="0" err="1">
                <a:ea typeface="Calibri"/>
                <a:cs typeface="Calibri"/>
              </a:rPr>
              <a:t>groupe</a:t>
            </a:r>
            <a:r>
              <a:rPr lang="en-US" dirty="0">
                <a:ea typeface="Calibri"/>
                <a:cs typeface="Calibri"/>
              </a:rPr>
              <a:t> à </a:t>
            </a:r>
            <a:r>
              <a:rPr lang="en-US" dirty="0" err="1">
                <a:ea typeface="Calibri"/>
                <a:cs typeface="Calibri"/>
              </a:rPr>
              <a:t>partir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Venio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Ateliers</a:t>
            </a:r>
          </a:p>
          <a:p>
            <a:r>
              <a:rPr lang="en-US" dirty="0" err="1">
                <a:ea typeface="Calibri"/>
                <a:cs typeface="Calibri"/>
              </a:rPr>
              <a:t>Oecuménisme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Prochaine</a:t>
            </a:r>
            <a:r>
              <a:rPr lang="en-US" dirty="0">
                <a:ea typeface="Calibri"/>
                <a:cs typeface="Calibri"/>
              </a:rPr>
              <a:t> rencontre – Sondage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pPr marL="185766" indent="-185766">
              <a:buFontTx/>
              <a:buChar char="-"/>
            </a:pPr>
            <a:r>
              <a:rPr lang="en-US" dirty="0" err="1">
                <a:ea typeface="Calibri"/>
                <a:cs typeface="Calibri"/>
              </a:rPr>
              <a:t>Lundi</a:t>
            </a:r>
            <a:r>
              <a:rPr lang="en-US" dirty="0">
                <a:ea typeface="Calibri"/>
                <a:cs typeface="Calibri"/>
              </a:rPr>
              <a:t> 11/11 17h-20h</a:t>
            </a:r>
          </a:p>
          <a:p>
            <a:pPr marL="185766" indent="-185766">
              <a:buFontTx/>
              <a:buChar char="-"/>
            </a:pPr>
            <a:r>
              <a:rPr lang="en-US" dirty="0">
                <a:ea typeface="Calibri"/>
                <a:cs typeface="Calibri"/>
              </a:rPr>
              <a:t>Mardi 12/11 19h-22h</a:t>
            </a:r>
          </a:p>
          <a:p>
            <a:pPr marL="185766" indent="-185766">
              <a:buFontTx/>
              <a:buChar char="-"/>
            </a:pPr>
            <a:r>
              <a:rPr lang="en-US" dirty="0">
                <a:ea typeface="Calibri"/>
                <a:cs typeface="Calibri"/>
              </a:rPr>
              <a:t>Samedi 16/11 9h-12h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https://forms.office.com/e/TLsu0ZTFgB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72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7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574675"/>
            <a:ext cx="5103813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7208" y="3638974"/>
            <a:ext cx="7577668" cy="344885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algn="l"/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6587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7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574675"/>
            <a:ext cx="5103813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7208" y="3638974"/>
            <a:ext cx="7577668" cy="344885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en-US"/>
              <a:t>Pour quoi?</a:t>
            </a:r>
            <a:br>
              <a:rPr lang="en-US">
                <a:cs typeface="+mn-lt"/>
              </a:rPr>
            </a:br>
            <a:r>
              <a:rPr lang="en-US" b="1"/>
              <a:t>Vivre </a:t>
            </a:r>
            <a:r>
              <a:rPr lang="en-US" b="1" err="1"/>
              <a:t>une</a:t>
            </a:r>
            <a:r>
              <a:rPr lang="en-US" b="1"/>
              <a:t> </a:t>
            </a:r>
            <a:r>
              <a:rPr lang="en-US" b="1" err="1"/>
              <a:t>expérience</a:t>
            </a:r>
            <a:r>
              <a:rPr lang="en-US" b="1"/>
              <a:t> de </a:t>
            </a:r>
            <a:r>
              <a:rPr lang="en-US" b="1" err="1"/>
              <a:t>fraternité</a:t>
            </a:r>
            <a:r>
              <a:rPr lang="en-US" b="1"/>
              <a:t> et de </a:t>
            </a:r>
            <a:r>
              <a:rPr lang="en-US" b="1" err="1"/>
              <a:t>paix</a:t>
            </a:r>
            <a:r>
              <a:rPr lang="en-US" b="1"/>
              <a:t>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rencontrant</a:t>
            </a:r>
            <a:r>
              <a:rPr lang="en-US" b="1"/>
              <a:t> </a:t>
            </a:r>
            <a:r>
              <a:rPr lang="en-US" b="1" err="1"/>
              <a:t>d’autres</a:t>
            </a:r>
            <a:r>
              <a:rPr lang="en-US" b="1"/>
              <a:t> </a:t>
            </a:r>
            <a:r>
              <a:rPr lang="en-US" b="1" err="1"/>
              <a:t>jeunes</a:t>
            </a:r>
            <a:r>
              <a:rPr lang="en-US" b="1"/>
              <a:t> </a:t>
            </a:r>
            <a:r>
              <a:rPr lang="en-US" b="1" err="1"/>
              <a:t>d’ici</a:t>
            </a:r>
            <a:r>
              <a:rPr lang="en-US" b="1"/>
              <a:t> et </a:t>
            </a:r>
            <a:r>
              <a:rPr lang="en-US" b="1" err="1"/>
              <a:t>d’ailleurs</a:t>
            </a:r>
            <a:endParaRPr lang="en-US" err="1"/>
          </a:p>
          <a:p>
            <a:r>
              <a:rPr lang="en-US" b="1"/>
              <a:t>Vivre </a:t>
            </a:r>
            <a:r>
              <a:rPr lang="en-US" b="1" err="1"/>
              <a:t>l’œcuménisme</a:t>
            </a:r>
            <a:r>
              <a:rPr lang="en-US" b="1"/>
              <a:t> et </a:t>
            </a:r>
            <a:r>
              <a:rPr lang="en-US" b="1" err="1"/>
              <a:t>découvrir</a:t>
            </a:r>
            <a:r>
              <a:rPr lang="en-US" b="1"/>
              <a:t> des </a:t>
            </a:r>
            <a:r>
              <a:rPr lang="en-US" b="1" err="1"/>
              <a:t>jeunes</a:t>
            </a:r>
            <a:r>
              <a:rPr lang="en-US" b="1"/>
              <a:t> </a:t>
            </a:r>
            <a:r>
              <a:rPr lang="en-US" b="1" err="1"/>
              <a:t>d’autres</a:t>
            </a:r>
            <a:r>
              <a:rPr lang="en-US" b="1"/>
              <a:t> confessions </a:t>
            </a:r>
            <a:r>
              <a:rPr lang="en-US" b="1" err="1"/>
              <a:t>chrétiennes</a:t>
            </a:r>
            <a:endParaRPr lang="en-US"/>
          </a:p>
          <a:p>
            <a:r>
              <a:rPr lang="en-US" b="1"/>
              <a:t>Prier avec </a:t>
            </a:r>
            <a:r>
              <a:rPr lang="en-US" b="1" err="1"/>
              <a:t>une</a:t>
            </a:r>
            <a:r>
              <a:rPr lang="en-US" b="1"/>
              <a:t> </a:t>
            </a:r>
            <a:r>
              <a:rPr lang="en-US" b="1" err="1"/>
              <a:t>communauté</a:t>
            </a:r>
            <a:r>
              <a:rPr lang="en-US" b="1"/>
              <a:t> et faire </a:t>
            </a:r>
            <a:r>
              <a:rPr lang="en-US" b="1" err="1"/>
              <a:t>l’expérience</a:t>
            </a:r>
            <a:r>
              <a:rPr lang="en-US" b="1"/>
              <a:t> du silence</a:t>
            </a:r>
            <a:endParaRPr lang="en-US"/>
          </a:p>
          <a:p>
            <a:r>
              <a:rPr lang="en-US" b="1"/>
              <a:t>Se </a:t>
            </a:r>
            <a:r>
              <a:rPr lang="en-US" b="1" err="1"/>
              <a:t>laisser</a:t>
            </a:r>
            <a:r>
              <a:rPr lang="en-US" b="1"/>
              <a:t> </a:t>
            </a:r>
            <a:r>
              <a:rPr lang="en-US" b="1" err="1"/>
              <a:t>rencontrer</a:t>
            </a:r>
            <a:r>
              <a:rPr lang="en-US" b="1"/>
              <a:t> par Jésus Christ, source de </a:t>
            </a:r>
            <a:r>
              <a:rPr lang="en-US" b="1" err="1"/>
              <a:t>toute</a:t>
            </a:r>
            <a:r>
              <a:rPr lang="en-US" b="1"/>
              <a:t> communion</a:t>
            </a:r>
            <a:endParaRPr lang="en-US"/>
          </a:p>
          <a:p>
            <a:r>
              <a:rPr lang="en-US" b="1" err="1"/>
              <a:t>Relire</a:t>
            </a:r>
            <a:r>
              <a:rPr lang="en-US" b="1"/>
              <a:t> </a:t>
            </a:r>
            <a:r>
              <a:rPr lang="en-US" b="1" err="1"/>
              <a:t>sa</a:t>
            </a:r>
            <a:r>
              <a:rPr lang="en-US" b="1"/>
              <a:t> vie </a:t>
            </a:r>
            <a:r>
              <a:rPr lang="en-US" b="1" err="1"/>
              <a:t>quotidienne</a:t>
            </a:r>
            <a:r>
              <a:rPr lang="en-US" b="1"/>
              <a:t> à la lumière de </a:t>
            </a:r>
            <a:r>
              <a:rPr lang="en-US" b="1" err="1"/>
              <a:t>l’Evangile</a:t>
            </a:r>
            <a:endParaRPr lang="en-US"/>
          </a:p>
          <a:p>
            <a:r>
              <a:rPr lang="en-US" b="1" err="1"/>
              <a:t>Partager</a:t>
            </a:r>
            <a:r>
              <a:rPr lang="en-US" b="1"/>
              <a:t> </a:t>
            </a:r>
            <a:r>
              <a:rPr lang="en-US" b="1" err="1"/>
              <a:t>ses</a:t>
            </a:r>
            <a:r>
              <a:rPr lang="en-US" b="1"/>
              <a:t> convictions, </a:t>
            </a:r>
            <a:r>
              <a:rPr lang="en-US" b="1" err="1"/>
              <a:t>ses</a:t>
            </a:r>
            <a:r>
              <a:rPr lang="en-US" b="1"/>
              <a:t> </a:t>
            </a:r>
            <a:r>
              <a:rPr lang="en-US" b="1" err="1"/>
              <a:t>espoirs</a:t>
            </a:r>
            <a:r>
              <a:rPr lang="en-US" b="1"/>
              <a:t>, </a:t>
            </a:r>
            <a:r>
              <a:rPr lang="en-US" b="1" err="1"/>
              <a:t>ses</a:t>
            </a:r>
            <a:r>
              <a:rPr lang="en-US" b="1"/>
              <a:t> questions</a:t>
            </a:r>
            <a:endParaRPr lang="en-US"/>
          </a:p>
          <a:p>
            <a:endParaRPr lang="en-US">
              <a:cs typeface="+mn-lt"/>
            </a:endParaRPr>
          </a:p>
          <a:p>
            <a:r>
              <a:rPr lang="en-US"/>
              <a:t>Pour qui?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C'est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spécificité</a:t>
            </a:r>
            <a:r>
              <a:rPr lang="en-US">
                <a:ea typeface="Calibri"/>
                <a:cs typeface="Calibri"/>
              </a:rPr>
              <a:t> lyonnaise que de </a:t>
            </a:r>
            <a:r>
              <a:rPr lang="en-US" err="1">
                <a:ea typeface="Calibri"/>
                <a:cs typeface="Calibri"/>
              </a:rPr>
              <a:t>venir</a:t>
            </a:r>
            <a:r>
              <a:rPr lang="en-US">
                <a:ea typeface="Calibri"/>
                <a:cs typeface="Calibri"/>
              </a:rPr>
              <a:t> avec un </a:t>
            </a:r>
            <a:r>
              <a:rPr lang="en-US" err="1">
                <a:ea typeface="Calibri"/>
                <a:cs typeface="Calibri"/>
              </a:rPr>
              <a:t>groupe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oecuménique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6587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7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574675"/>
            <a:ext cx="5103813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7208" y="3638974"/>
            <a:ext cx="7577668" cy="344885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en-US" dirty="0"/>
              <a:t>https://www.instagram.com/p/CzRQTfAqyja/?img_index=7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6587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7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574675"/>
            <a:ext cx="5103813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7208" y="3638974"/>
            <a:ext cx="7577668" cy="344885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en-US" err="1"/>
              <a:t>Pourquoi</a:t>
            </a:r>
            <a:r>
              <a:rPr lang="en-US"/>
              <a:t> </a:t>
            </a:r>
            <a:r>
              <a:rPr lang="en-US" err="1"/>
              <a:t>partir</a:t>
            </a:r>
            <a:r>
              <a:rPr lang="en-US"/>
              <a:t> le </a:t>
            </a:r>
            <a:r>
              <a:rPr lang="en-US" err="1"/>
              <a:t>dimanche</a:t>
            </a:r>
            <a:r>
              <a:rPr lang="en-US"/>
              <a:t>?</a:t>
            </a:r>
            <a:endParaRPr lang="fr-FR"/>
          </a:p>
          <a:p>
            <a:r>
              <a:rPr lang="en-US" err="1">
                <a:cs typeface="+mn-lt"/>
              </a:rPr>
              <a:t>Pourquoi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partir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une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semaine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entière</a:t>
            </a:r>
            <a:r>
              <a:rPr lang="en-US">
                <a:cs typeface="+mn-lt"/>
              </a:rPr>
              <a:t>?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S'inscrire dans le temps long de Taizé</a:t>
            </a:r>
            <a:endParaRPr lang="en-US"/>
          </a:p>
          <a:p>
            <a:r>
              <a:rPr lang="en-US">
                <a:cs typeface="Calibri"/>
              </a:rPr>
              <a:t>Pour </a:t>
            </a:r>
            <a:r>
              <a:rPr lang="en-US" err="1">
                <a:cs typeface="Calibri"/>
              </a:rPr>
              <a:t>entrer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pleinement</a:t>
            </a:r>
            <a:r>
              <a:rPr lang="en-US">
                <a:cs typeface="Calibri"/>
              </a:rPr>
              <a:t> dans la proposition de la </a:t>
            </a:r>
            <a:r>
              <a:rPr lang="en-US" err="1">
                <a:cs typeface="Calibri"/>
              </a:rPr>
              <a:t>communauté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De faire un </a:t>
            </a:r>
            <a:r>
              <a:rPr lang="en-US" err="1">
                <a:cs typeface="Calibri"/>
              </a:rPr>
              <a:t>vrai</a:t>
            </a:r>
            <a:r>
              <a:rPr lang="en-US">
                <a:cs typeface="Calibri"/>
              </a:rPr>
              <a:t> chemin de conversion et de rencontre avec le Seigneur</a:t>
            </a:r>
          </a:p>
          <a:p>
            <a:endParaRPr lang="en-US"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6587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7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574675"/>
            <a:ext cx="5103813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7208" y="3638974"/>
            <a:ext cx="7577668" cy="344885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en-US"/>
              <a:t>Ce </a:t>
            </a:r>
            <a:r>
              <a:rPr lang="en-US" err="1"/>
              <a:t>qu'on</a:t>
            </a:r>
            <a:r>
              <a:rPr lang="en-US"/>
              <a:t> propose de vivre </a:t>
            </a:r>
            <a:r>
              <a:rPr lang="en-US" err="1"/>
              <a:t>cette</a:t>
            </a:r>
            <a:r>
              <a:rPr lang="en-US"/>
              <a:t> </a:t>
            </a:r>
            <a:r>
              <a:rPr lang="en-US" err="1"/>
              <a:t>année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Faire corps en </a:t>
            </a:r>
            <a:r>
              <a:rPr lang="en-US" err="1">
                <a:ea typeface="Calibri"/>
                <a:cs typeface="Calibri"/>
              </a:rPr>
              <a:t>amont</a:t>
            </a:r>
            <a:r>
              <a:rPr lang="en-US">
                <a:ea typeface="Calibri"/>
                <a:cs typeface="Calibri"/>
              </a:rPr>
              <a:t> du </a:t>
            </a:r>
            <a:r>
              <a:rPr lang="en-US" err="1">
                <a:ea typeface="Calibri"/>
                <a:cs typeface="Calibri"/>
              </a:rPr>
              <a:t>rassemblement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Se </a:t>
            </a:r>
            <a:r>
              <a:rPr lang="en-US" err="1">
                <a:ea typeface="Calibri"/>
                <a:cs typeface="Calibri"/>
              </a:rPr>
              <a:t>retrouver</a:t>
            </a:r>
            <a:r>
              <a:rPr lang="en-US">
                <a:ea typeface="Calibri"/>
                <a:cs typeface="Calibri"/>
              </a:rPr>
              <a:t> en petits </a:t>
            </a:r>
            <a:r>
              <a:rPr lang="en-US" err="1">
                <a:ea typeface="Calibri"/>
                <a:cs typeface="Calibri"/>
              </a:rPr>
              <a:t>groupes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Faire </a:t>
            </a:r>
            <a:r>
              <a:rPr lang="en-US" err="1">
                <a:ea typeface="Calibri"/>
                <a:cs typeface="Calibri"/>
              </a:rPr>
              <a:t>connaissance</a:t>
            </a:r>
            <a:r>
              <a:rPr lang="en-US">
                <a:ea typeface="Calibri"/>
                <a:cs typeface="Calibri"/>
              </a:rPr>
              <a:t> entre </a:t>
            </a:r>
            <a:r>
              <a:rPr lang="en-US" err="1">
                <a:ea typeface="Calibri"/>
                <a:cs typeface="Calibri"/>
              </a:rPr>
              <a:t>lyonnais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Découvrir</a:t>
            </a:r>
            <a:r>
              <a:rPr lang="en-US">
                <a:ea typeface="Calibri"/>
                <a:cs typeface="Calibri"/>
              </a:rPr>
              <a:t> Taizé à travers le </a:t>
            </a:r>
            <a:r>
              <a:rPr lang="en-US" err="1">
                <a:ea typeface="Calibri"/>
                <a:cs typeface="Calibri"/>
              </a:rPr>
              <a:t>témoignage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d'autres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Entrer</a:t>
            </a:r>
            <a:r>
              <a:rPr lang="en-US">
                <a:ea typeface="Calibri"/>
                <a:cs typeface="Calibri"/>
              </a:rPr>
              <a:t> dans </a:t>
            </a:r>
            <a:r>
              <a:rPr lang="en-US" err="1">
                <a:ea typeface="Calibri"/>
                <a:cs typeface="Calibri"/>
              </a:rPr>
              <a:t>l'organisation</a:t>
            </a:r>
            <a:r>
              <a:rPr lang="en-US">
                <a:ea typeface="Calibri"/>
                <a:cs typeface="Calibri"/>
              </a:rPr>
              <a:t> avec la </a:t>
            </a:r>
            <a:r>
              <a:rPr lang="en-US" err="1">
                <a:ea typeface="Calibri"/>
                <a:cs typeface="Calibri"/>
              </a:rPr>
              <a:t>répartition</a:t>
            </a:r>
            <a:r>
              <a:rPr lang="en-US">
                <a:ea typeface="Calibri"/>
                <a:cs typeface="Calibri"/>
              </a:rPr>
              <a:t> des </a:t>
            </a:r>
            <a:r>
              <a:rPr lang="en-US" err="1">
                <a:ea typeface="Calibri"/>
                <a:cs typeface="Calibri"/>
              </a:rPr>
              <a:t>chambres</a:t>
            </a:r>
            <a:r>
              <a:rPr lang="en-US">
                <a:ea typeface="Calibri"/>
                <a:cs typeface="Calibri"/>
              </a:rPr>
              <a:t> et des services</a:t>
            </a:r>
          </a:p>
          <a:p>
            <a:r>
              <a:rPr lang="en-US">
                <a:ea typeface="Calibri"/>
                <a:cs typeface="Calibri"/>
              </a:rPr>
              <a:t>Prendre le temps de se </a:t>
            </a:r>
            <a:r>
              <a:rPr lang="en-US" err="1">
                <a:ea typeface="Calibri"/>
                <a:cs typeface="Calibri"/>
              </a:rPr>
              <a:t>rencontrer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vraiment</a:t>
            </a:r>
            <a:r>
              <a:rPr lang="en-US">
                <a:ea typeface="Calibri"/>
                <a:cs typeface="Calibri"/>
              </a:rPr>
              <a:t> entre animateurs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Pour </a:t>
            </a:r>
            <a:r>
              <a:rPr lang="en-US" err="1">
                <a:ea typeface="Calibri"/>
                <a:cs typeface="Calibri"/>
              </a:rPr>
              <a:t>faciliter</a:t>
            </a:r>
            <a:r>
              <a:rPr lang="en-US">
                <a:ea typeface="Calibri"/>
                <a:cs typeface="Calibri"/>
              </a:rPr>
              <a:t> la rencontre avec </a:t>
            </a:r>
            <a:r>
              <a:rPr lang="en-US" err="1">
                <a:ea typeface="Calibri"/>
                <a:cs typeface="Calibri"/>
              </a:rPr>
              <a:t>ceux</a:t>
            </a:r>
            <a:r>
              <a:rPr lang="en-US">
                <a:ea typeface="Calibri"/>
                <a:cs typeface="Calibri"/>
              </a:rPr>
              <a:t> qui </a:t>
            </a:r>
            <a:r>
              <a:rPr lang="en-US" err="1">
                <a:ea typeface="Calibri"/>
                <a:cs typeface="Calibri"/>
              </a:rPr>
              <a:t>seront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présents</a:t>
            </a:r>
            <a:r>
              <a:rPr lang="en-US">
                <a:ea typeface="Calibri"/>
                <a:cs typeface="Calibri"/>
              </a:rPr>
              <a:t> à Taizé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6587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84400" y="574675"/>
            <a:ext cx="5103813" cy="28717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15h </a:t>
            </a:r>
          </a:p>
          <a:p>
            <a:r>
              <a:rPr lang="en-US"/>
              <a:t>Avec les 15/16 </a:t>
            </a:r>
            <a:r>
              <a:rPr lang="en-US" err="1">
                <a:ea typeface="Calibri"/>
                <a:cs typeface="Calibri"/>
              </a:rPr>
              <a:t>ans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Retour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groupe</a:t>
            </a:r>
            <a:r>
              <a:rPr lang="en-US">
                <a:ea typeface="Calibri"/>
                <a:cs typeface="Calibri"/>
              </a:rPr>
              <a:t> de partage </a:t>
            </a:r>
            <a:r>
              <a:rPr lang="en-US" err="1">
                <a:ea typeface="Calibri"/>
                <a:cs typeface="Calibri"/>
              </a:rPr>
              <a:t>biblique</a:t>
            </a:r>
            <a:r>
              <a:rPr lang="en-US">
                <a:ea typeface="Calibri"/>
                <a:cs typeface="Calibri"/>
              </a:rPr>
              <a:t> pour </a:t>
            </a:r>
            <a:r>
              <a:rPr lang="en-US" err="1">
                <a:ea typeface="Calibri"/>
                <a:cs typeface="Calibri"/>
              </a:rPr>
              <a:t>une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activité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proposée</a:t>
            </a:r>
            <a:r>
              <a:rPr lang="en-US">
                <a:ea typeface="Calibri"/>
                <a:cs typeface="Calibri"/>
              </a:rPr>
              <a:t> par le frère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Avec 16/17 </a:t>
            </a:r>
            <a:r>
              <a:rPr lang="en-US" err="1">
                <a:ea typeface="Calibri"/>
                <a:cs typeface="Calibri"/>
              </a:rPr>
              <a:t>ans</a:t>
            </a:r>
            <a:r>
              <a:rPr lang="en-US">
                <a:ea typeface="Calibri"/>
                <a:cs typeface="Calibri"/>
              </a:rPr>
              <a:t> un temps de travail pratique (</a:t>
            </a:r>
            <a:r>
              <a:rPr lang="en-US" err="1">
                <a:ea typeface="Calibri"/>
                <a:cs typeface="Calibri"/>
              </a:rPr>
              <a:t>nettoyage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activités</a:t>
            </a:r>
            <a:r>
              <a:rPr lang="en-US">
                <a:ea typeface="Calibri"/>
                <a:cs typeface="Calibri"/>
              </a:rPr>
              <a:t> physiques)</a:t>
            </a:r>
          </a:p>
          <a:p>
            <a:r>
              <a:rPr lang="en-US">
                <a:ea typeface="Calibri"/>
                <a:cs typeface="Calibri"/>
              </a:rPr>
              <a:t>17h30 : atelier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55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70" y="2"/>
            <a:ext cx="4104570" cy="38379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574675"/>
            <a:ext cx="5103813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7208" y="3638974"/>
            <a:ext cx="7577668" cy="344885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en-US"/>
              <a:t>Les chambres sont données à l'avance et constituées le dimanche avant d'arriver à Taizé</a:t>
            </a:r>
          </a:p>
          <a:p>
            <a:r>
              <a:rPr lang="en-US"/>
              <a:t>Les jeunes inscrivent leur nom sur une feuille qui est affichée sur la fenêtre des chambres.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65870" y="7277947"/>
            <a:ext cx="4104570" cy="38202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84400" y="574675"/>
            <a:ext cx="5103813" cy="28717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Déploiement</a:t>
            </a:r>
            <a:r>
              <a:rPr lang="en-US">
                <a:ea typeface="Calibri"/>
                <a:cs typeface="Calibri"/>
              </a:rPr>
              <a:t> de la solution Venio</a:t>
            </a:r>
          </a:p>
          <a:p>
            <a:r>
              <a:rPr lang="en-US">
                <a:ea typeface="Calibri"/>
                <a:cs typeface="Calibri"/>
              </a:rPr>
              <a:t>Inscription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ligne</a:t>
            </a:r>
          </a:p>
          <a:p>
            <a:r>
              <a:rPr lang="en-US" err="1">
                <a:ea typeface="Calibri"/>
                <a:cs typeface="Calibri"/>
              </a:rPr>
              <a:t>Individuelle</a:t>
            </a:r>
          </a:p>
          <a:p>
            <a:r>
              <a:rPr lang="en-US">
                <a:ea typeface="Calibri"/>
                <a:cs typeface="Calibri"/>
              </a:rPr>
              <a:t>Avec </a:t>
            </a:r>
            <a:r>
              <a:rPr lang="en-US" err="1">
                <a:ea typeface="Calibri"/>
                <a:cs typeface="Calibri"/>
              </a:rPr>
              <a:t>paiement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ligne</a:t>
            </a:r>
            <a:r>
              <a:rPr lang="en-US">
                <a:ea typeface="Calibri"/>
                <a:cs typeface="Calibri"/>
              </a:rPr>
              <a:t> possible</a:t>
            </a:r>
          </a:p>
          <a:p>
            <a:r>
              <a:rPr lang="en-US">
                <a:ea typeface="Calibri"/>
                <a:cs typeface="Calibri"/>
              </a:rPr>
              <a:t>Inscription à </a:t>
            </a:r>
            <a:r>
              <a:rPr lang="en-US" err="1">
                <a:ea typeface="Calibri"/>
                <a:cs typeface="Calibri"/>
              </a:rPr>
              <a:t>une</a:t>
            </a:r>
            <a:r>
              <a:rPr lang="en-US">
                <a:ea typeface="Calibri"/>
                <a:cs typeface="Calibri"/>
              </a:rPr>
              <a:t> "route" </a:t>
            </a:r>
            <a:r>
              <a:rPr lang="en-US" err="1">
                <a:ea typeface="Calibri"/>
                <a:cs typeface="Calibri"/>
              </a:rPr>
              <a:t>définie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amont</a:t>
            </a:r>
          </a:p>
          <a:p>
            <a:r>
              <a:rPr lang="en-US" err="1">
                <a:ea typeface="Calibri"/>
                <a:cs typeface="Calibri"/>
              </a:rPr>
              <a:t>Besoin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d'avoir</a:t>
            </a:r>
            <a:r>
              <a:rPr lang="en-US">
                <a:ea typeface="Calibri"/>
                <a:cs typeface="Calibri"/>
              </a:rPr>
              <a:t> la </a:t>
            </a:r>
            <a:r>
              <a:rPr lang="en-US" err="1">
                <a:ea typeface="Calibri"/>
                <a:cs typeface="Calibri"/>
              </a:rPr>
              <a:t>liste</a:t>
            </a:r>
            <a:r>
              <a:rPr lang="en-US">
                <a:ea typeface="Calibri"/>
                <a:cs typeface="Calibri"/>
              </a:rPr>
              <a:t> des </a:t>
            </a:r>
            <a:r>
              <a:rPr lang="en-US" err="1">
                <a:ea typeface="Calibri"/>
                <a:cs typeface="Calibri"/>
              </a:rPr>
              <a:t>groupes</a:t>
            </a:r>
            <a:r>
              <a:rPr lang="en-US">
                <a:ea typeface="Calibri"/>
                <a:cs typeface="Calibri"/>
              </a:rPr>
              <a:t> participants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amont</a:t>
            </a:r>
          </a:p>
          <a:p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49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aize.fr/fr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dioceselyon.sharepoint.com/:v:/s/aep_jeunes/EX776etsTdVLnNbBCrLjctIB822lxRQsGXNWQXJ-2S27dg?e=cEQQbH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s://www.instagram.com/lyceenslyontaize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78B1471-20FA-1534-DDE0-21674927B3E9}"/>
              </a:ext>
            </a:extLst>
          </p:cNvPr>
          <p:cNvGrpSpPr/>
          <p:nvPr/>
        </p:nvGrpSpPr>
        <p:grpSpPr>
          <a:xfrm>
            <a:off x="95707" y="7532"/>
            <a:ext cx="18290620" cy="10134306"/>
            <a:chOff x="201540" y="198032"/>
            <a:chExt cx="18290620" cy="1013430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884610A-E5FA-60A7-A4FF-BC265D7B21E3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D04D0AD7-F15F-BD27-598A-B3096646773B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977B2A6-CEF2-C303-B759-10F7878F672E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D125C02-31FE-4C33-1A67-5448103E3261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A9647CD-0391-E8C9-295A-6412C7402675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45009ED-3271-2418-6F31-261A5BF5F3DA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5B60A05-4D18-89E5-A330-2A4570BE88D1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D951A68-1871-9A66-0829-4430FB3E05AE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6E25CF-0A59-CB02-1504-11EA6362E6DD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3AC71021-1DB2-B458-8F43-E2E3074DB391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A1AE9697-2AE5-84CD-433C-C51564E74E69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0B2D166-01ED-9C7C-EEE9-5B82466F2290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3DFB6C4-E4C1-B636-6C9C-D5B04EA65FCD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E5A1C2F-0586-0EB3-2FFC-438E509E911E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02F8CE9-FAC9-A9C7-23C2-5FCA529F4FF5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E652B88-357F-EB97-55A1-5B646FC49E76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0B7CB0F-858B-47CF-F01E-9193FFCD91FC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6A2739E-BD9B-A0B6-E272-4698E12A7A67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DD4DCB5-D19A-DC62-7960-F16FCBE5E8B8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145968FF-01A5-41BA-4746-A6E19A32E681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053DAAC-CD4C-26E9-6A3A-A390DCDB4FC5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51D5E21-A7D9-317E-AA7E-92F32CC0E93B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04CA6A3-1B94-D294-BDE3-A9683494CF6F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3F93B30-57D4-8EE4-A085-F4974C78760F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B7D3131-0E69-5AE8-6BAC-66CBF1D0EE91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526B0B2-E2C1-076B-8F5D-C412AA9CB6EC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F4EFC04-4BCB-E51B-5739-BA6F48184C24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8E3719D-EE15-CC67-F5F1-199C6A817E3A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57C12A-5A65-7636-4942-BEB5852615D8}"/>
                </a:ext>
              </a:extLst>
            </p:cNvPr>
            <p:cNvGrpSpPr/>
            <p:nvPr/>
          </p:nvGrpSpPr>
          <p:grpSpPr>
            <a:xfrm rot="10800000">
              <a:off x="228177" y="9718078"/>
              <a:ext cx="18139656" cy="614260"/>
              <a:chOff x="228177" y="9718079"/>
              <a:chExt cx="20533486" cy="743656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FFB2BB30-D0E0-F5D8-5D4C-B75FB5FB3271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7AC6AB3-20DE-239E-CD45-A079FCF5442B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C39591D-8619-D999-D24D-4116155D3F2D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06BEB21-FBA7-90A9-1AFA-7C7501827DB4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0F8D56C-3166-DF85-B634-269155FF6551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FBF553-FE65-2DB8-721F-D36E3AFBA596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099F7DC-D031-4F85-CB70-F2F51AA2629E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8D9607A-DD28-91DC-CBC6-FD7D166CBBE1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DF2BD9B-814D-9012-B9BA-F4980C8CAD98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0F9CB29D-E6D5-6712-0D56-7B260D9D1BA1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F1E12D9-A8A6-DCC7-A284-702B97C27ACC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31115EC-92F8-A310-F9B4-E8B4DE1F4632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43D2A82-E14C-4972-0CAA-97F4DECFC6B8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25FBC6A-BDD8-55F8-3C16-A63C15E208C1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B9826C8-A4FD-5438-7B5A-F40F1DD3B643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1F265DA-F01D-92D8-FC43-3190A0A2D074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527C96B-D3F2-D644-431E-B5DF18658959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C0FA05C-F3D7-9867-D408-AC1E29DCD2F3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0CD5D3A8-CD47-D15B-F00F-71422AEE8BF1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A4FBAF8-B471-4A67-7993-19F2B21FB19A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592075C-1ADF-CEDF-D2D2-0CA82D271EF8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1367D95-F0C0-E780-CDB3-5CE71D046417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A6202D0-B200-6C6E-5C2B-D34455889EC4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5E771CD-A11B-E846-2CC0-96F472DB7D38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8A43AB6-AC3F-CD65-B9F8-E0340462E5DE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44EC638-0C34-32D4-D666-825CCB95D606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3125981-E90C-687B-E7BA-1CF07AE483FE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3" name="Freeform 3"/>
          <p:cNvSpPr/>
          <p:nvPr/>
        </p:nvSpPr>
        <p:spPr>
          <a:xfrm>
            <a:off x="10416609" y="5167316"/>
            <a:ext cx="7871391" cy="5119684"/>
          </a:xfrm>
          <a:custGeom>
            <a:avLst/>
            <a:gdLst/>
            <a:ahLst/>
            <a:cxnLst/>
            <a:rect l="l" t="t" r="r" b="b"/>
            <a:pathLst>
              <a:path w="7871391" h="5119684">
                <a:moveTo>
                  <a:pt x="0" y="0"/>
                </a:moveTo>
                <a:lnTo>
                  <a:pt x="7871391" y="0"/>
                </a:lnTo>
                <a:lnTo>
                  <a:pt x="7871391" y="5119684"/>
                </a:lnTo>
                <a:lnTo>
                  <a:pt x="0" y="51196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607367" y="7841210"/>
            <a:ext cx="7489874" cy="199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3"/>
              </a:lnSpc>
            </a:pPr>
            <a:r>
              <a:rPr lang="en-US" sz="573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Réunion d’information</a:t>
            </a:r>
          </a:p>
          <a:p>
            <a:pPr algn="ctr">
              <a:lnSpc>
                <a:spcPts val="8023"/>
              </a:lnSpc>
              <a:spcBef>
                <a:spcPct val="0"/>
              </a:spcBef>
            </a:pPr>
            <a:r>
              <a:rPr lang="en-US" sz="573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Mardi 8 octobre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-126143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25827" y="2175242"/>
            <a:ext cx="8944240" cy="1507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Sansation"/>
                <a:sym typeface="Sansation"/>
              </a:rPr>
              <a:t>QUESTIONS</a:t>
            </a:r>
            <a:endParaRPr lang="fr-FR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7AA40C1-0820-5169-8AA5-27FD8767539A}"/>
              </a:ext>
            </a:extLst>
          </p:cNvPr>
          <p:cNvGrpSpPr/>
          <p:nvPr/>
        </p:nvGrpSpPr>
        <p:grpSpPr>
          <a:xfrm>
            <a:off x="74540" y="71032"/>
            <a:ext cx="18290620" cy="10134303"/>
            <a:chOff x="201540" y="198032"/>
            <a:chExt cx="18290620" cy="1013430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6C6DAA87-6236-A0D1-F8A7-3FD0D53D7EC2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420917F6-6E2E-E245-8361-B71BC0EE256B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A108CC0-A7EB-FE7F-24D6-E65BD203BA13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84AE1E1-C882-2414-E96E-3D22533F4DFD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CC27C42-5EBC-02BA-F142-D829095E141D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CBDDBBB-9962-D4F5-4FA3-426E1A539440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2A0A9E4-7961-480F-66E5-24FB2F75C16D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5BB64E9-B7CC-6A99-950B-F40A2D5F609D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AC5B3DA-EE7A-D06E-E37B-382EC9A288E6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652F7D4-585F-E689-8D14-483E02C10E4A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E976D1E6-C3C1-454F-E697-D90B13FFE2D3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6E41581-19B9-ADF2-BE7C-9737517A013C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DA22A11-0660-BA53-2916-8EBACB06A618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3AEDDED-6F96-DC13-19E4-515027886769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D911695-BE55-C045-F952-DAB12465846E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7B93066-9582-E86E-CC1A-6F83A9D4E588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B4D37AF-C0E2-332C-1A9F-7573821C3979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F3E0176-BA9E-75B3-0390-0DA8A4F99150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0654976-8F1F-E05E-C255-B5F529E0F80A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C8700677-73F5-6339-B04E-9C4B9736E802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9AC633E-101F-D4F3-ED2C-F85758ECE89B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0674C80-3D99-B56F-7250-F0443E3EEB3C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2375488-3B2C-8450-4FA8-5FACA5FC245B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A6F7A21-0F12-94CA-8318-D8F7F42B1E2F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856E500-FADF-0CD8-D7BB-7D886E924E8A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DCB9765-395C-2165-3243-8F02EFB14A24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CE21F78-4D5A-B000-7A62-89CAE94A6BFE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3456BD1-1803-0EFA-A266-478929786D7C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0365778-4343-43F2-B4D9-ECE38A0AC4B8}"/>
                </a:ext>
              </a:extLst>
            </p:cNvPr>
            <p:cNvGrpSpPr/>
            <p:nvPr/>
          </p:nvGrpSpPr>
          <p:grpSpPr>
            <a:xfrm rot="10800000">
              <a:off x="228177" y="9718075"/>
              <a:ext cx="18139656" cy="614260"/>
              <a:chOff x="228177" y="9718079"/>
              <a:chExt cx="20533486" cy="743656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9D34C3E7-7E15-E6E9-6366-54CB5B551DE2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7EE805F-744F-F75D-D877-9B4710F2BBAB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2C82AC-308A-6EFD-0157-67A000B9C157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86CE6F3-AEBB-04D2-486D-F47F94A54193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D34EAED-E9C7-A3DB-CE71-0C18F5FEB8E7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4FAAF1E-3C89-F498-E61E-109EF7B8BEB1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459380B-9F0C-09E4-85CE-62B1A2650036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255EBE1-9C4D-A0D1-AE98-D7B5A73FBE13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50EE97-0FD9-98D2-2B42-2ED2BD284B2C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AE1E2894-A653-5293-63AF-18B16C2E1243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B0A4BB5-C25D-6672-1615-987E180DC261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AB98A61-73C9-713B-BB28-BA7E163F74C4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7FD9A35-9C80-055D-CD99-8EE1DC064F32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F6F4C00-4641-065D-8381-A423A4694CB8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D7AF7FF-D65A-5276-60A2-DB948BD1527D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039ECFA-AD75-E675-F414-A37E307B46A0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7E9C7DF-3D2C-136A-B61C-63FBA76BB179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63E26EB-66FA-605B-4890-384EA682906C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DC35686D-24FA-35D3-BBA0-017FD2108686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7FAF7C9-6821-2EE8-83D9-87DB33E0D608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A02C951-9B5B-8B41-5B15-5392FBAB09A6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092AD2-59EB-B555-F758-3F2E14D48D25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6903955-4F1C-A0B4-7124-C1F57F40D4C1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E10680C-66E0-62C8-BB3E-8CB157819358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FEC2CCC-E9AF-9AD2-09EE-950067317BAE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30C5000-4A01-E62B-712C-353FF0516612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BEE0C3B-C94F-5EFE-6B52-59BEFFCF9B46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5819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-144661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85337" y="5981700"/>
            <a:ext cx="3731135" cy="373113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t="-1178" b="-3795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31241" y="904875"/>
            <a:ext cx="8158622" cy="987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3"/>
              </a:lnSpc>
              <a:spcBef>
                <a:spcPct val="0"/>
              </a:spcBef>
            </a:pPr>
            <a:r>
              <a:rPr lang="en-US" sz="573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La communauté de Taizé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2067243"/>
            <a:ext cx="11578249" cy="609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100 frères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Sansation"/>
            </a:endParaRPr>
          </a:p>
          <a:p>
            <a:pPr algn="ctr">
              <a:lnSpc>
                <a:spcPts val="4759"/>
              </a:lnSpc>
            </a:pP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catholiques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et protestants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Sansation"/>
            </a:endParaRPr>
          </a:p>
          <a:p>
            <a:pPr algn="ctr">
              <a:lnSpc>
                <a:spcPts val="4759"/>
              </a:lnSpc>
            </a:pP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30 nations</a:t>
            </a:r>
            <a:endParaRPr lang="en-US" dirty="0">
              <a:ea typeface="Calibri"/>
              <a:cs typeface="Calibri"/>
            </a:endParaRPr>
          </a:p>
          <a:p>
            <a:pPr algn="ctr">
              <a:lnSpc>
                <a:spcPts val="4759"/>
              </a:lnSpc>
            </a:pP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 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signe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concret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de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réconciliation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endParaRPr lang="en-US" sz="3350" dirty="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  <a:p>
            <a:pPr algn="ctr">
              <a:lnSpc>
                <a:spcPts val="4759"/>
              </a:lnSpc>
            </a:pPr>
            <a:endParaRPr lang="en-US" sz="3350" dirty="0">
              <a:solidFill>
                <a:srgbClr val="000000"/>
              </a:solidFill>
              <a:latin typeface="Sansation"/>
              <a:ea typeface="Sansation"/>
              <a:cs typeface="Sansation"/>
              <a:sym typeface="Sansation"/>
            </a:endParaRPr>
          </a:p>
          <a:p>
            <a:pPr algn="ctr">
              <a:lnSpc>
                <a:spcPts val="4759"/>
              </a:lnSpc>
            </a:pPr>
            <a:r>
              <a:rPr lang="en-US" sz="3350" b="1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Taizé</a:t>
            </a:r>
            <a:endParaRPr lang="en-US" sz="3350" dirty="0">
              <a:solidFill>
                <a:srgbClr val="000000"/>
              </a:solidFill>
              <a:latin typeface="Sansation"/>
              <a:ea typeface="Sansation"/>
              <a:cs typeface="Sansation"/>
              <a:sym typeface="Sansation"/>
            </a:endParaRPr>
          </a:p>
          <a:p>
            <a:pPr algn="ctr">
              <a:lnSpc>
                <a:spcPts val="4759"/>
              </a:lnSpc>
            </a:pP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prière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commune, chant, silence,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méditation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endParaRPr lang="en-US" sz="3350" dirty="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  <a:p>
            <a:pPr algn="ctr">
              <a:lnSpc>
                <a:spcPts val="4759"/>
              </a:lnSpc>
            </a:pPr>
            <a:endParaRPr lang="en-US" sz="3350" dirty="0">
              <a:solidFill>
                <a:srgbClr val="000000"/>
              </a:solidFill>
              <a:latin typeface="Sansation"/>
              <a:ea typeface="Sansation"/>
              <a:cs typeface="Sansation"/>
              <a:sym typeface="Sansation"/>
            </a:endParaRPr>
          </a:p>
          <a:p>
            <a:pPr marL="457200" indent="-457200">
              <a:lnSpc>
                <a:spcPts val="4759"/>
              </a:lnSpc>
              <a:buFont typeface="Arial"/>
              <a:buChar char="•"/>
            </a:pP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Pour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découvrir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la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présence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de Dieu dans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sa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vie </a:t>
            </a:r>
            <a:endParaRPr lang="en-US" sz="3350" dirty="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  <a:p>
            <a:pPr marL="457200" indent="-457200">
              <a:lnSpc>
                <a:spcPts val="4759"/>
              </a:lnSpc>
              <a:buFont typeface="Arial"/>
              <a:buChar char="•"/>
            </a:pP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Pour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trouver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une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paix</a:t>
            </a:r>
            <a:r>
              <a:rPr lang="en-US" sz="3350" dirty="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50" dirty="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intérieure</a:t>
            </a:r>
            <a:endParaRPr lang="en-US" sz="3350" dirty="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872077" y="7319302"/>
            <a:ext cx="3834847" cy="195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9"/>
              </a:lnSpc>
            </a:pPr>
            <a:r>
              <a:rPr lang="en-US" sz="2792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Depuis 2023, </a:t>
            </a:r>
          </a:p>
          <a:p>
            <a:pPr algn="ctr">
              <a:lnSpc>
                <a:spcPts val="3909"/>
              </a:lnSpc>
            </a:pPr>
            <a:r>
              <a:rPr lang="en-US" sz="2792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frère Matthew </a:t>
            </a:r>
          </a:p>
          <a:p>
            <a:pPr algn="ctr">
              <a:lnSpc>
                <a:spcPts val="3909"/>
              </a:lnSpc>
            </a:pPr>
            <a:r>
              <a:rPr lang="en-US" sz="2792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est le prieur de la communauté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571885"/>
            <a:ext cx="11578249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000000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En savoir plus </a:t>
            </a:r>
            <a:r>
              <a:rPr lang="en-US" sz="4000" b="1" dirty="0">
                <a:solidFill>
                  <a:srgbClr val="000000"/>
                </a:solidFill>
                <a:latin typeface="Sansation Bold"/>
                <a:ea typeface="Sansation Bold"/>
                <a:cs typeface="Sansation Bold"/>
                <a:sym typeface="Sansation Bold"/>
                <a:hlinkClick r:id="rId5"/>
              </a:rPr>
              <a:t>taize.fr</a:t>
            </a:r>
            <a:endParaRPr lang="en-US" sz="4000" b="1" dirty="0">
              <a:solidFill>
                <a:srgbClr val="000000"/>
              </a:solidFill>
              <a:latin typeface="Sansation Bold"/>
              <a:ea typeface="Sansation Bold"/>
              <a:cs typeface="Sansation Bold"/>
              <a:sym typeface="Sansation Bold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95CACE3-62AF-6196-3EEB-9CC90BE2A526}"/>
              </a:ext>
            </a:extLst>
          </p:cNvPr>
          <p:cNvGrpSpPr/>
          <p:nvPr/>
        </p:nvGrpSpPr>
        <p:grpSpPr>
          <a:xfrm>
            <a:off x="50578" y="47070"/>
            <a:ext cx="18290620" cy="10134307"/>
            <a:chOff x="50578" y="47070"/>
            <a:chExt cx="18290620" cy="10134307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DBF9DEEC-9278-479B-B55C-570229D044EA}"/>
                </a:ext>
              </a:extLst>
            </p:cNvPr>
            <p:cNvGrpSpPr/>
            <p:nvPr/>
          </p:nvGrpSpPr>
          <p:grpSpPr>
            <a:xfrm>
              <a:off x="50578" y="47070"/>
              <a:ext cx="18290620" cy="635826"/>
              <a:chOff x="-2514600" y="68636"/>
              <a:chExt cx="20533486" cy="743656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2ED7847D-8FF1-4D5C-B807-D96DA465B725}"/>
                  </a:ext>
                </a:extLst>
              </p:cNvPr>
              <p:cNvGrpSpPr/>
              <p:nvPr/>
            </p:nvGrpSpPr>
            <p:grpSpPr>
              <a:xfrm>
                <a:off x="-2514600" y="68636"/>
                <a:ext cx="7693751" cy="731464"/>
                <a:chOff x="10325135" y="75096"/>
                <a:chExt cx="7693751" cy="73146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334F060-D68C-42BF-8FAA-ECEFF2CA14DA}"/>
                    </a:ext>
                  </a:extLst>
                </p:cNvPr>
                <p:cNvSpPr/>
                <p:nvPr/>
              </p:nvSpPr>
              <p:spPr>
                <a:xfrm>
                  <a:off x="15304943" y="75096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043776A-09D2-47A4-B1A5-F52CDA850D83}"/>
                    </a:ext>
                  </a:extLst>
                </p:cNvPr>
                <p:cNvSpPr/>
                <p:nvPr/>
              </p:nvSpPr>
              <p:spPr>
                <a:xfrm>
                  <a:off x="16292044" y="75096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FF2C479-61C1-4F2C-8C27-EFB0C14921FB}"/>
                    </a:ext>
                  </a:extLst>
                </p:cNvPr>
                <p:cNvSpPr/>
                <p:nvPr/>
              </p:nvSpPr>
              <p:spPr>
                <a:xfrm>
                  <a:off x="10325135" y="86560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7B21062-0DD1-47F2-9F4A-04A987E74511}"/>
                    </a:ext>
                  </a:extLst>
                </p:cNvPr>
                <p:cNvSpPr/>
                <p:nvPr/>
              </p:nvSpPr>
              <p:spPr>
                <a:xfrm>
                  <a:off x="13316706" y="75096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9883B8F-EAE8-4151-8A7B-8E3C1B6EC176}"/>
                    </a:ext>
                  </a:extLst>
                </p:cNvPr>
                <p:cNvSpPr/>
                <p:nvPr/>
              </p:nvSpPr>
              <p:spPr>
                <a:xfrm>
                  <a:off x="12299337" y="75096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7A7728C-05E5-4329-8FB6-4CCFF05AA4E4}"/>
                    </a:ext>
                  </a:extLst>
                </p:cNvPr>
                <p:cNvSpPr/>
                <p:nvPr/>
              </p:nvSpPr>
              <p:spPr>
                <a:xfrm>
                  <a:off x="14307306" y="75096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0816CF5-3C12-4252-ACA8-51214307CD32}"/>
                    </a:ext>
                  </a:extLst>
                </p:cNvPr>
                <p:cNvSpPr/>
                <p:nvPr/>
              </p:nvSpPr>
              <p:spPr>
                <a:xfrm>
                  <a:off x="17298886" y="75096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5E9F09C-2CA4-4944-906C-FE60CFBAD2E3}"/>
                    </a:ext>
                  </a:extLst>
                </p:cNvPr>
                <p:cNvSpPr/>
                <p:nvPr/>
              </p:nvSpPr>
              <p:spPr>
                <a:xfrm>
                  <a:off x="11312236" y="75096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0F4E3047-79CE-47C5-9F9C-4784F7EF87B7}"/>
                  </a:ext>
                </a:extLst>
              </p:cNvPr>
              <p:cNvGrpSpPr/>
              <p:nvPr/>
            </p:nvGrpSpPr>
            <p:grpSpPr>
              <a:xfrm>
                <a:off x="10325135" y="75096"/>
                <a:ext cx="7693751" cy="731464"/>
                <a:chOff x="10325135" y="75096"/>
                <a:chExt cx="7693751" cy="73146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80022B8-5056-4E1F-A7F4-047F4ABAC1C4}"/>
                    </a:ext>
                  </a:extLst>
                </p:cNvPr>
                <p:cNvSpPr/>
                <p:nvPr/>
              </p:nvSpPr>
              <p:spPr>
                <a:xfrm>
                  <a:off x="15304943" y="75096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ED88F8F-1722-457A-8067-AB051A005CE9}"/>
                    </a:ext>
                  </a:extLst>
                </p:cNvPr>
                <p:cNvSpPr/>
                <p:nvPr/>
              </p:nvSpPr>
              <p:spPr>
                <a:xfrm>
                  <a:off x="16292044" y="75096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39CEA98-F5BE-4138-ADCB-BE40443B31FF}"/>
                    </a:ext>
                  </a:extLst>
                </p:cNvPr>
                <p:cNvSpPr/>
                <p:nvPr/>
              </p:nvSpPr>
              <p:spPr>
                <a:xfrm>
                  <a:off x="10325135" y="86560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61934CD-1882-4696-8B51-D4C70CF79AB8}"/>
                    </a:ext>
                  </a:extLst>
                </p:cNvPr>
                <p:cNvSpPr/>
                <p:nvPr/>
              </p:nvSpPr>
              <p:spPr>
                <a:xfrm>
                  <a:off x="13316706" y="75096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AB9B4D4-87D0-4A3F-9F57-9FC07166B870}"/>
                    </a:ext>
                  </a:extLst>
                </p:cNvPr>
                <p:cNvSpPr/>
                <p:nvPr/>
              </p:nvSpPr>
              <p:spPr>
                <a:xfrm>
                  <a:off x="12299337" y="75096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E79E6EF-9EC6-41E7-8D3D-F3CDFBCB3069}"/>
                    </a:ext>
                  </a:extLst>
                </p:cNvPr>
                <p:cNvSpPr/>
                <p:nvPr/>
              </p:nvSpPr>
              <p:spPr>
                <a:xfrm>
                  <a:off x="14307306" y="75096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606C724-1D25-471D-9C38-BBE867594514}"/>
                    </a:ext>
                  </a:extLst>
                </p:cNvPr>
                <p:cNvSpPr/>
                <p:nvPr/>
              </p:nvSpPr>
              <p:spPr>
                <a:xfrm>
                  <a:off x="17298886" y="75096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7B589FD-C8B9-4BE9-8884-EAA894C1DFDD}"/>
                    </a:ext>
                  </a:extLst>
                </p:cNvPr>
                <p:cNvSpPr/>
                <p:nvPr/>
              </p:nvSpPr>
              <p:spPr>
                <a:xfrm>
                  <a:off x="11312236" y="75096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A5A07D07-0FB3-424E-8E08-9CB84FBC028D}"/>
                  </a:ext>
                </a:extLst>
              </p:cNvPr>
              <p:cNvGrpSpPr/>
              <p:nvPr/>
            </p:nvGrpSpPr>
            <p:grpSpPr>
              <a:xfrm>
                <a:off x="2482699" y="80828"/>
                <a:ext cx="7693751" cy="731464"/>
                <a:chOff x="10325135" y="75096"/>
                <a:chExt cx="7693751" cy="7314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E7C5E48-BA44-42EB-AF13-25499176DB47}"/>
                    </a:ext>
                  </a:extLst>
                </p:cNvPr>
                <p:cNvSpPr/>
                <p:nvPr/>
              </p:nvSpPr>
              <p:spPr>
                <a:xfrm>
                  <a:off x="15304943" y="75096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4B2B29B-74F4-4144-9285-B45429B0F9CD}"/>
                    </a:ext>
                  </a:extLst>
                </p:cNvPr>
                <p:cNvSpPr/>
                <p:nvPr/>
              </p:nvSpPr>
              <p:spPr>
                <a:xfrm>
                  <a:off x="16292044" y="75096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597CF15-EE7A-4D8C-8095-4A1DB7114DD6}"/>
                    </a:ext>
                  </a:extLst>
                </p:cNvPr>
                <p:cNvSpPr/>
                <p:nvPr/>
              </p:nvSpPr>
              <p:spPr>
                <a:xfrm>
                  <a:off x="10325135" y="86560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A3C256E-A374-47EB-BF4C-A9BAC70B1FCA}"/>
                    </a:ext>
                  </a:extLst>
                </p:cNvPr>
                <p:cNvSpPr/>
                <p:nvPr/>
              </p:nvSpPr>
              <p:spPr>
                <a:xfrm>
                  <a:off x="13316706" y="75096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3B168C-B70C-4FD5-B944-71D56A5C1213}"/>
                    </a:ext>
                  </a:extLst>
                </p:cNvPr>
                <p:cNvSpPr/>
                <p:nvPr/>
              </p:nvSpPr>
              <p:spPr>
                <a:xfrm>
                  <a:off x="12299337" y="75096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589C417-7D0B-400F-A530-27DD4B025E92}"/>
                    </a:ext>
                  </a:extLst>
                </p:cNvPr>
                <p:cNvSpPr/>
                <p:nvPr/>
              </p:nvSpPr>
              <p:spPr>
                <a:xfrm>
                  <a:off x="14307306" y="75096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DF904EC-27F9-4EC2-BF79-BD7E10D586F8}"/>
                    </a:ext>
                  </a:extLst>
                </p:cNvPr>
                <p:cNvSpPr/>
                <p:nvPr/>
              </p:nvSpPr>
              <p:spPr>
                <a:xfrm>
                  <a:off x="17298886" y="75096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2A7F89A-E19B-43CD-BF3A-79B208D7C839}"/>
                    </a:ext>
                  </a:extLst>
                </p:cNvPr>
                <p:cNvSpPr/>
                <p:nvPr/>
              </p:nvSpPr>
              <p:spPr>
                <a:xfrm>
                  <a:off x="11312236" y="75096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FC00103D-B859-4FE3-A5E5-F060AB680109}"/>
                </a:ext>
              </a:extLst>
            </p:cNvPr>
            <p:cNvGrpSpPr/>
            <p:nvPr/>
          </p:nvGrpSpPr>
          <p:grpSpPr>
            <a:xfrm rot="10800000">
              <a:off x="77215" y="9567117"/>
              <a:ext cx="18139656" cy="614260"/>
              <a:chOff x="-2514600" y="68636"/>
              <a:chExt cx="20533486" cy="743656"/>
            </a:xfrm>
          </p:grpSpPr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540E81A1-ABC2-4EFF-A83B-A491A652D36C}"/>
                  </a:ext>
                </a:extLst>
              </p:cNvPr>
              <p:cNvGrpSpPr/>
              <p:nvPr/>
            </p:nvGrpSpPr>
            <p:grpSpPr>
              <a:xfrm>
                <a:off x="-2514600" y="68636"/>
                <a:ext cx="7693751" cy="731464"/>
                <a:chOff x="10325135" y="75096"/>
                <a:chExt cx="7693751" cy="731464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365B746-B8A4-4F3C-8963-D9F576D358AC}"/>
                    </a:ext>
                  </a:extLst>
                </p:cNvPr>
                <p:cNvSpPr/>
                <p:nvPr/>
              </p:nvSpPr>
              <p:spPr>
                <a:xfrm>
                  <a:off x="15304943" y="75096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44CE882-E757-417C-9F70-A70B04353148}"/>
                    </a:ext>
                  </a:extLst>
                </p:cNvPr>
                <p:cNvSpPr/>
                <p:nvPr/>
              </p:nvSpPr>
              <p:spPr>
                <a:xfrm>
                  <a:off x="16292044" y="75096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DAD3966-1F83-40E6-A6E8-839AE05E9DDF}"/>
                    </a:ext>
                  </a:extLst>
                </p:cNvPr>
                <p:cNvSpPr/>
                <p:nvPr/>
              </p:nvSpPr>
              <p:spPr>
                <a:xfrm>
                  <a:off x="10325135" y="86560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9767F59-823A-48CE-B960-B0BF8F741405}"/>
                    </a:ext>
                  </a:extLst>
                </p:cNvPr>
                <p:cNvSpPr/>
                <p:nvPr/>
              </p:nvSpPr>
              <p:spPr>
                <a:xfrm>
                  <a:off x="13316706" y="75096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AFC723E-8F04-4FD2-B526-B8B0BA89897A}"/>
                    </a:ext>
                  </a:extLst>
                </p:cNvPr>
                <p:cNvSpPr/>
                <p:nvPr/>
              </p:nvSpPr>
              <p:spPr>
                <a:xfrm>
                  <a:off x="12299337" y="75096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1D4B3542-7FE8-4430-B5B5-48284953B3A2}"/>
                    </a:ext>
                  </a:extLst>
                </p:cNvPr>
                <p:cNvSpPr/>
                <p:nvPr/>
              </p:nvSpPr>
              <p:spPr>
                <a:xfrm>
                  <a:off x="14307306" y="75096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DF1A7EF-ABD1-4E84-A641-4C727130F45F}"/>
                    </a:ext>
                  </a:extLst>
                </p:cNvPr>
                <p:cNvSpPr/>
                <p:nvPr/>
              </p:nvSpPr>
              <p:spPr>
                <a:xfrm>
                  <a:off x="17298886" y="75096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F348932-E427-4853-B673-76BF0173981D}"/>
                    </a:ext>
                  </a:extLst>
                </p:cNvPr>
                <p:cNvSpPr/>
                <p:nvPr/>
              </p:nvSpPr>
              <p:spPr>
                <a:xfrm>
                  <a:off x="11312236" y="75096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2706FA12-C608-4C6A-B969-207AE29A3506}"/>
                  </a:ext>
                </a:extLst>
              </p:cNvPr>
              <p:cNvGrpSpPr/>
              <p:nvPr/>
            </p:nvGrpSpPr>
            <p:grpSpPr>
              <a:xfrm>
                <a:off x="10325135" y="75096"/>
                <a:ext cx="7693751" cy="731464"/>
                <a:chOff x="10325135" y="75096"/>
                <a:chExt cx="7693751" cy="73146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6A9B989-5A50-4AE3-A275-D17DDF8AF9C8}"/>
                    </a:ext>
                  </a:extLst>
                </p:cNvPr>
                <p:cNvSpPr/>
                <p:nvPr/>
              </p:nvSpPr>
              <p:spPr>
                <a:xfrm>
                  <a:off x="15304943" y="75096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CC59BED-121A-4812-818D-40359026E4F2}"/>
                    </a:ext>
                  </a:extLst>
                </p:cNvPr>
                <p:cNvSpPr/>
                <p:nvPr/>
              </p:nvSpPr>
              <p:spPr>
                <a:xfrm>
                  <a:off x="16292044" y="75096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10293DA-8BE8-4129-B52B-358B0C2040A6}"/>
                    </a:ext>
                  </a:extLst>
                </p:cNvPr>
                <p:cNvSpPr/>
                <p:nvPr/>
              </p:nvSpPr>
              <p:spPr>
                <a:xfrm>
                  <a:off x="10325135" y="86560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3BD8089-BADB-4D08-BE9F-2D39B9A6680B}"/>
                    </a:ext>
                  </a:extLst>
                </p:cNvPr>
                <p:cNvSpPr/>
                <p:nvPr/>
              </p:nvSpPr>
              <p:spPr>
                <a:xfrm>
                  <a:off x="13316706" y="75096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A310E2E-5A02-4859-B125-B689257DF5DD}"/>
                    </a:ext>
                  </a:extLst>
                </p:cNvPr>
                <p:cNvSpPr/>
                <p:nvPr/>
              </p:nvSpPr>
              <p:spPr>
                <a:xfrm>
                  <a:off x="12299337" y="75096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194B21-CFCF-46AC-ADD6-5E08F0606595}"/>
                    </a:ext>
                  </a:extLst>
                </p:cNvPr>
                <p:cNvSpPr/>
                <p:nvPr/>
              </p:nvSpPr>
              <p:spPr>
                <a:xfrm>
                  <a:off x="14307306" y="75096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782B8CB-C3EB-4710-861B-2A42F10B3B81}"/>
                    </a:ext>
                  </a:extLst>
                </p:cNvPr>
                <p:cNvSpPr/>
                <p:nvPr/>
              </p:nvSpPr>
              <p:spPr>
                <a:xfrm>
                  <a:off x="17298886" y="75096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597B64B-24BA-44B7-8EE9-984F3D515F2A}"/>
                    </a:ext>
                  </a:extLst>
                </p:cNvPr>
                <p:cNvSpPr/>
                <p:nvPr/>
              </p:nvSpPr>
              <p:spPr>
                <a:xfrm>
                  <a:off x="11312236" y="75096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133338E8-06CF-47D7-A9C2-F47E1C4994F2}"/>
                  </a:ext>
                </a:extLst>
              </p:cNvPr>
              <p:cNvGrpSpPr/>
              <p:nvPr/>
            </p:nvGrpSpPr>
            <p:grpSpPr>
              <a:xfrm>
                <a:off x="2482699" y="80828"/>
                <a:ext cx="7693751" cy="731464"/>
                <a:chOff x="10325135" y="75096"/>
                <a:chExt cx="7693751" cy="73146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D31300D-F8EA-462F-95FC-3DDA580F04E5}"/>
                    </a:ext>
                  </a:extLst>
                </p:cNvPr>
                <p:cNvSpPr/>
                <p:nvPr/>
              </p:nvSpPr>
              <p:spPr>
                <a:xfrm>
                  <a:off x="15304943" y="75096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A5370B7-A64A-4510-90C3-3F8263781226}"/>
                    </a:ext>
                  </a:extLst>
                </p:cNvPr>
                <p:cNvSpPr/>
                <p:nvPr/>
              </p:nvSpPr>
              <p:spPr>
                <a:xfrm>
                  <a:off x="16292044" y="75096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4C4539C-76DC-4985-804C-352611153BA6}"/>
                    </a:ext>
                  </a:extLst>
                </p:cNvPr>
                <p:cNvSpPr/>
                <p:nvPr/>
              </p:nvSpPr>
              <p:spPr>
                <a:xfrm>
                  <a:off x="10325135" y="86560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C12704B-832F-4FD2-8607-907C578DEEA8}"/>
                    </a:ext>
                  </a:extLst>
                </p:cNvPr>
                <p:cNvSpPr/>
                <p:nvPr/>
              </p:nvSpPr>
              <p:spPr>
                <a:xfrm>
                  <a:off x="13316706" y="75096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EF25A91-B954-4FF2-8013-23078B852330}"/>
                    </a:ext>
                  </a:extLst>
                </p:cNvPr>
                <p:cNvSpPr/>
                <p:nvPr/>
              </p:nvSpPr>
              <p:spPr>
                <a:xfrm>
                  <a:off x="12299337" y="75096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557ADC3-AD6E-4119-AA5F-306C9EBF7BE9}"/>
                    </a:ext>
                  </a:extLst>
                </p:cNvPr>
                <p:cNvSpPr/>
                <p:nvPr/>
              </p:nvSpPr>
              <p:spPr>
                <a:xfrm>
                  <a:off x="14307306" y="75096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DBBBFA1-9C0C-464D-A7B5-F089E0754021}"/>
                    </a:ext>
                  </a:extLst>
                </p:cNvPr>
                <p:cNvSpPr/>
                <p:nvPr/>
              </p:nvSpPr>
              <p:spPr>
                <a:xfrm>
                  <a:off x="17298886" y="75096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6BC7DFA-32E6-4951-A53E-885787FDB131}"/>
                    </a:ext>
                  </a:extLst>
                </p:cNvPr>
                <p:cNvSpPr/>
                <p:nvPr/>
              </p:nvSpPr>
              <p:spPr>
                <a:xfrm>
                  <a:off x="11312236" y="75096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-144661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50439" y="904875"/>
            <a:ext cx="7920226" cy="543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3"/>
              </a:lnSpc>
            </a:pP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Une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semaine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pour vivre </a:t>
            </a:r>
          </a:p>
          <a:p>
            <a:pPr algn="ctr"/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la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fraternité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, </a:t>
            </a:r>
            <a:endParaRPr lang="en-US" sz="5700" b="1">
              <a:solidFill>
                <a:srgbClr val="FFFFFF"/>
              </a:solidFill>
              <a:latin typeface="Sansation Bold"/>
              <a:ea typeface="Sansation Bold"/>
              <a:cs typeface="Sansation Bold"/>
            </a:endParaRPr>
          </a:p>
          <a:p>
            <a:pPr algn="ctr"/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la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prière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, </a:t>
            </a:r>
            <a:endParaRPr lang="en-US" sz="5700" b="1">
              <a:solidFill>
                <a:srgbClr val="FFFFFF"/>
              </a:solidFill>
              <a:latin typeface="Sansation Bold"/>
              <a:ea typeface="Sansation Bold"/>
              <a:cs typeface="Sansation Bold"/>
            </a:endParaRPr>
          </a:p>
          <a:p>
            <a:pPr algn="ctr"/>
            <a:r>
              <a:rPr lang="en-US" sz="573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la rencontre, </a:t>
            </a:r>
            <a:endParaRPr lang="en-US" sz="5730" b="1">
              <a:solidFill>
                <a:srgbClr val="FFFFFF"/>
              </a:solidFill>
              <a:latin typeface="Sansation Bold"/>
              <a:ea typeface="Sansation Bold"/>
              <a:cs typeface="Sansation Bold"/>
            </a:endParaRPr>
          </a:p>
          <a:p>
            <a:pPr algn="ctr"/>
            <a:r>
              <a:rPr lang="en-US" sz="573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le partage et </a:t>
            </a:r>
            <a:endParaRPr lang="en-US" sz="5730" b="1">
              <a:solidFill>
                <a:srgbClr val="FFFFFF"/>
              </a:solidFill>
              <a:latin typeface="Sansation Bold"/>
              <a:ea typeface="Sansation Bold"/>
              <a:cs typeface="Sansation Bold"/>
            </a:endParaRPr>
          </a:p>
          <a:p>
            <a:pPr algn="ctr">
              <a:spcBef>
                <a:spcPct val="0"/>
              </a:spcBef>
            </a:pP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l’œcuménisme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.</a:t>
            </a:r>
            <a:endParaRPr lang="en-US" sz="5700" b="1">
              <a:solidFill>
                <a:srgbClr val="FFFFFF"/>
              </a:solidFill>
              <a:latin typeface="Sansation Bold"/>
              <a:ea typeface="Sansation Bold"/>
              <a:cs typeface="Sansatio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705" y="6699831"/>
            <a:ext cx="11578249" cy="239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Ce temps fort rassemble les jeunes (15-17 ans)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catholiques, protestants et orthodoxes,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venant des aumôneries, du scoutisme, des établissements scolaires privés, des paroisses…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78B1471-20FA-1534-DDE0-21674927B3E9}"/>
              </a:ext>
            </a:extLst>
          </p:cNvPr>
          <p:cNvGrpSpPr/>
          <p:nvPr/>
        </p:nvGrpSpPr>
        <p:grpSpPr>
          <a:xfrm>
            <a:off x="74540" y="71032"/>
            <a:ext cx="18290620" cy="10134306"/>
            <a:chOff x="201540" y="198032"/>
            <a:chExt cx="18290620" cy="10134306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884610A-E5FA-60A7-A4FF-BC265D7B21E3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D04D0AD7-F15F-BD27-598A-B3096646773B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977B2A6-CEF2-C303-B759-10F7878F672E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D125C02-31FE-4C33-1A67-5448103E3261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9A9647CD-0391-E8C9-295A-6412C7402675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45009ED-3271-2418-6F31-261A5BF5F3DA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5B60A05-4D18-89E5-A330-2A4570BE88D1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D951A68-1871-9A66-0829-4430FB3E05AE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16E25CF-0A59-CB02-1504-11EA6362E6DD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AC71021-1DB2-B458-8F43-E2E3074DB391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A1AE9697-2AE5-84CD-433C-C51564E74E69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0B2D166-01ED-9C7C-EEE9-5B82466F2290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3DFB6C4-E4C1-B636-6C9C-D5B04EA65FCD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E5A1C2F-0586-0EB3-2FFC-438E509E911E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02F8CE9-FAC9-A9C7-23C2-5FCA529F4FF5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E652B88-357F-EB97-55A1-5B646FC49E76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0B7CB0F-858B-47CF-F01E-9193FFCD91FC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6A2739E-BD9B-A0B6-E272-4698E12A7A67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DD4DCB5-D19A-DC62-7960-F16FCBE5E8B8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145968FF-01A5-41BA-4746-A6E19A32E681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053DAAC-CD4C-26E9-6A3A-A390DCDB4FC5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51D5E21-A7D9-317E-AA7E-92F32CC0E93B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04CA6A3-1B94-D294-BDE3-A9683494CF6F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3F93B30-57D4-8EE4-A085-F4974C78760F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B7D3131-0E69-5AE8-6BAC-66CBF1D0EE91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526B0B2-E2C1-076B-8F5D-C412AA9CB6EC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F4EFC04-4BCB-E51B-5739-BA6F48184C24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8E3719D-EE15-CC67-F5F1-199C6A817E3A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157C12A-5A65-7636-4942-BEB5852615D8}"/>
                </a:ext>
              </a:extLst>
            </p:cNvPr>
            <p:cNvGrpSpPr/>
            <p:nvPr/>
          </p:nvGrpSpPr>
          <p:grpSpPr>
            <a:xfrm rot="10800000">
              <a:off x="228177" y="9718078"/>
              <a:ext cx="18139656" cy="614260"/>
              <a:chOff x="228177" y="9718079"/>
              <a:chExt cx="20533486" cy="743656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FFB2BB30-D0E0-F5D8-5D4C-B75FB5FB3271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AC6AB3-20DE-239E-CD45-A079FCF5442B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C39591D-8619-D999-D24D-4116155D3F2D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06BEB21-FBA7-90A9-1AFA-7C7501827DB4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0F8D56C-3166-DF85-B634-269155FF6551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EFBF553-FE65-2DB8-721F-D36E3AFBA596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99F7DC-D031-4F85-CB70-F2F51AA2629E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D9607A-DD28-91DC-CBC6-FD7D166CBBE1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DF2BD9B-814D-9012-B9BA-F4980C8CAD98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F9CB29D-E6D5-6712-0D56-7B260D9D1BA1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F1E12D9-A8A6-DCC7-A284-702B97C27ACC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31115EC-92F8-A310-F9B4-E8B4DE1F4632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43D2A82-E14C-4972-0CAA-97F4DECFC6B8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25FBC6A-BDD8-55F8-3C16-A63C15E208C1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B9826C8-A4FD-5438-7B5A-F40F1DD3B643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1F265DA-F01D-92D8-FC43-3190A0A2D074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527C96B-D3F2-D644-431E-B5DF18658959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C0FA05C-F3D7-9867-D408-AC1E29DCD2F3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0CD5D3A8-CD47-D15B-F00F-71422AEE8BF1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A4FBAF8-B471-4A67-7993-19F2B21FB19A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592075C-1ADF-CEDF-D2D2-0CA82D271EF8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1367D95-F0C0-E780-CDB3-5CE71D046417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A6202D0-B200-6C6E-5C2B-D34455889EC4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5E771CD-A11B-E846-2CC0-96F472DB7D38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8A43AB6-AC3F-CD65-B9F8-E0340462E5DE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44EC638-0C34-32D4-D666-825CCB95D606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3125981-E90C-687B-E7BA-1CF07AE483FE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-168477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27667" y="594797"/>
            <a:ext cx="8862017" cy="1474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TÉMOIGNAGES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17850" y="7013564"/>
            <a:ext cx="5961243" cy="174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découvrir</a:t>
            </a:r>
            <a:r>
              <a:rPr lang="en-US" sz="5000" b="1" dirty="0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Taizé</a:t>
            </a:r>
          </a:p>
          <a:p>
            <a:pPr algn="ctr">
              <a:lnSpc>
                <a:spcPts val="7000"/>
              </a:lnSpc>
            </a:pPr>
            <a:r>
              <a:rPr lang="en-US" sz="4800" b="1" dirty="0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  <a:hlinkClick r:id="rId5"/>
              </a:rPr>
              <a:t>instagram.com/</a:t>
            </a:r>
            <a:r>
              <a:rPr lang="en-US" sz="4800" b="1" dirty="0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  <a:hlinkClick r:id="rId5"/>
              </a:rPr>
              <a:t>taize</a:t>
            </a:r>
            <a:endParaRPr lang="en-US" sz="4800" b="1" dirty="0">
              <a:solidFill>
                <a:srgbClr val="FFFFFF"/>
              </a:solidFill>
              <a:latin typeface="Sansation Bold"/>
              <a:ea typeface="Sansation Bold"/>
              <a:cs typeface="Sansation Bold"/>
              <a:sym typeface="Sansation Bold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352E5F6-B17E-91F6-32ED-E3B6F43463F1}"/>
              </a:ext>
            </a:extLst>
          </p:cNvPr>
          <p:cNvGrpSpPr/>
          <p:nvPr/>
        </p:nvGrpSpPr>
        <p:grpSpPr>
          <a:xfrm>
            <a:off x="74540" y="71032"/>
            <a:ext cx="18290620" cy="10134303"/>
            <a:chOff x="201540" y="198032"/>
            <a:chExt cx="18290620" cy="1013430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40897CB-290F-2E0A-9C14-88E2C9F5C8A4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BE4BA429-C562-E532-1ACC-16F30A319A16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A0735A6-CA61-579A-DD2B-0CC811B3C8A5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2AF90D7-37DC-878B-E437-CAE66A4CF726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CA9E703-289E-008C-7DBE-CAEC4ED84AFD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CDB8F01-A344-5AC8-4B41-63C84BDE406E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7DEAF964-D508-D001-0B79-49C54D93FAB9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C14F37C-AE4B-71DE-A7B3-8BBB293B1FE8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E10999D-CE58-2B6B-A7FC-949157253B26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6E47625-D287-B205-98DA-3A2CB7C9B0A2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F7930ADB-F5F9-4A14-D000-38BF99BE24E7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15E871D-8248-AAA5-AFFD-07BBC5A74A0F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A5B69D5-D7BC-3597-09AD-E25162469062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9EF6323-FC2B-2854-44AD-8E4BF45BD8B6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5BFA353-170E-A079-FAAA-F7BB5089BF9E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C1948FD-10A8-BA62-13CB-72534EA2CB07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102C564-FE9C-29F6-6D13-195570BB95B4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F682512-EE1B-D175-2B17-A20EAE7B806C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17AEA0-854F-5589-6FDB-9C03EB22708F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D9A11490-0F36-F9E7-3919-DE6C39B36B25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673BABE-A7BA-B892-84B8-5D64C2AF4D8C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6BA8292-520E-2CD7-6017-DB15C331E87A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4BD12E8A-EAF3-43E3-2E74-0481AE72EFF8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994CEED-7199-B513-58A8-90244DDE9A19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9195018-F8E0-4F4D-7760-79469EA3F68D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210B64B-CC69-B986-B1CB-D14F63821E6C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7633C9D-DCA0-92D4-CA82-F17E8DEAAD93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9FDB506-D844-6F8C-F52B-71A048391CE8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44D4DD5-5933-FF19-25E2-00F7E0F2A1E5}"/>
                </a:ext>
              </a:extLst>
            </p:cNvPr>
            <p:cNvGrpSpPr/>
            <p:nvPr/>
          </p:nvGrpSpPr>
          <p:grpSpPr>
            <a:xfrm rot="10800000">
              <a:off x="228177" y="9718075"/>
              <a:ext cx="18139656" cy="614260"/>
              <a:chOff x="228177" y="9718079"/>
              <a:chExt cx="20533486" cy="743656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0701D40C-38BB-E24A-318F-904A8A236276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173BB81-5171-5C1F-36C9-93A9137A7EDE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103F6C0-2449-0CF7-0F47-44D1A3EF4671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BF72039-B491-6FE1-45FE-21AE7E9308AB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296079B-2AAC-4183-F1DB-B3A5374D5FFC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C27F1E-E119-9196-D9A0-5A7EF80BA079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C1626CC-68FA-1490-64A0-7FE3C013344A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1FD0525-234E-D77B-484B-89993698F2FA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1CAC1EE-7155-18D4-8F56-A8C32FD29AB5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C59683BA-0A9C-710D-412A-9A68F8BDC86B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D416559-D891-DD52-EA80-BCECEA2F1953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E2A7457-BC73-9CB2-2DDD-CF2B765B8908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3B8590F-B70A-E370-6E27-DC13C0BCF6B8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B53586E-0CED-E0AC-CA08-EE91C3797F2E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4A95686-1B8F-3BDA-256F-6D24CFE5585E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E5DB89-1E55-ACD8-8B95-992CB69106F5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6D72DE6-F443-6A4C-7A37-1FF834392815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BD03D50-3600-2550-D38E-C4C640315FF1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3C7384E0-EA67-AB46-F910-8AEB7E4BAB95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9FA5D97-A668-855D-3647-C8F72AFDC445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1817364-B47B-86E9-E21C-EB997487ABFC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648424C-9182-5101-FFF7-9E125C6F7563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F480DC0-8257-1D52-20A5-7C94621C7554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3BEC124-35E1-F8FD-E097-9E41F6373FA3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03D91CD-6A23-860A-A990-F57EF108ACE8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733B845-99DA-2FEE-9BBC-1404406C3655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473704F-F37F-CC56-1097-9C85D5F4FE8A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  <p:pic>
        <p:nvPicPr>
          <p:cNvPr id="70" name="Média en ligne 69" title="Teaser Taizé V3.mp4">
            <a:hlinkClick r:id="" action="ppaction://media"/>
            <a:extLst>
              <a:ext uri="{FF2B5EF4-FFF2-40B4-BE49-F238E27FC236}">
                <a16:creationId xmlns:a16="http://schemas.microsoft.com/office/drawing/2014/main" id="{D424836D-1BF2-E29D-86F8-4ACA612369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7772" y="2341605"/>
            <a:ext cx="5254712" cy="2808073"/>
          </a:xfrm>
          <a:prstGeom prst="rect">
            <a:avLst/>
          </a:prstGeom>
        </p:spPr>
      </p:pic>
      <p:pic>
        <p:nvPicPr>
          <p:cNvPr id="71" name="Image 70" descr="Une image contenant habits, Visage humain, personne, plein air&#10;&#10;Description générée automatiquement">
            <a:extLst>
              <a:ext uri="{FF2B5EF4-FFF2-40B4-BE49-F238E27FC236}">
                <a16:creationId xmlns:a16="http://schemas.microsoft.com/office/drawing/2014/main" id="{6C5DE8D4-A12C-687B-F0D2-307209634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566" y="2349138"/>
            <a:ext cx="5514204" cy="3410843"/>
          </a:xfrm>
          <a:prstGeom prst="rect">
            <a:avLst/>
          </a:prstGeom>
        </p:spPr>
      </p:pic>
      <p:pic>
        <p:nvPicPr>
          <p:cNvPr id="72" name="Image 71" descr="Une image contenant Visage humain, personne, habits, capture d’écran&#10;&#10;Description générée automatiquement">
            <a:extLst>
              <a:ext uri="{FF2B5EF4-FFF2-40B4-BE49-F238E27FC236}">
                <a16:creationId xmlns:a16="http://schemas.microsoft.com/office/drawing/2014/main" id="{FD5A9947-8E4C-CF4F-A861-DB672CB45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99" y="5489815"/>
            <a:ext cx="4548799" cy="3268362"/>
          </a:xfrm>
          <a:prstGeom prst="rect">
            <a:avLst/>
          </a:prstGeom>
        </p:spPr>
      </p:pic>
      <p:pic>
        <p:nvPicPr>
          <p:cNvPr id="73" name="Image 72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A46F8D9B-C65F-9EF9-5F24-B53BCA9A7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419" y="6035572"/>
            <a:ext cx="5390636" cy="30807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34" y="-26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47514" y="-144661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904875"/>
            <a:ext cx="10621105" cy="298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3"/>
              </a:lnSpc>
              <a:spcBef>
                <a:spcPct val="0"/>
              </a:spcBef>
            </a:pP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Vivre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une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semaine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à Taizé </a:t>
            </a:r>
            <a:endParaRPr lang="fr-FR">
              <a:sym typeface="Sansation Bold"/>
            </a:endParaRPr>
          </a:p>
          <a:p>
            <a:pPr algn="ctr">
              <a:lnSpc>
                <a:spcPts val="8023"/>
              </a:lnSpc>
              <a:spcBef>
                <a:spcPct val="0"/>
              </a:spcBef>
            </a:pP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du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dimanche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23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février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</a:t>
            </a:r>
            <a:b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</a:b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au </a:t>
            </a:r>
            <a:r>
              <a:rPr lang="en-US" sz="570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samedi</a:t>
            </a:r>
            <a:r>
              <a:rPr lang="en-US" sz="57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1er mars 2025</a:t>
            </a:r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78954" y="4198794"/>
            <a:ext cx="11189009" cy="352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just">
              <a:lnSpc>
                <a:spcPts val="5599"/>
              </a:lnSpc>
              <a:buFont typeface="Arial"/>
              <a:buChar char="•"/>
            </a:pPr>
            <a:r>
              <a:rPr lang="en-US" sz="395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Accueil des </a:t>
            </a:r>
            <a:r>
              <a:rPr lang="en-US" sz="395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groupes</a:t>
            </a:r>
            <a:r>
              <a:rPr lang="en-US" sz="395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le </a:t>
            </a:r>
            <a:r>
              <a:rPr lang="en-US" sz="395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dimanche</a:t>
            </a:r>
            <a:r>
              <a:rPr lang="en-US" sz="395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95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soir</a:t>
            </a:r>
            <a:endParaRPr lang="en-US" sz="395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  <a:p>
            <a:pPr marL="862965" lvl="1" indent="-431165">
              <a:lnSpc>
                <a:spcPts val="5599"/>
              </a:lnSpc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Services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dès</a:t>
            </a: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 le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dimanche</a:t>
            </a: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soir</a:t>
            </a:r>
            <a:endParaRPr lang="en-US" sz="400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  <a:p>
            <a:pPr marL="862965" lvl="1" indent="-431165" algn="l">
              <a:lnSpc>
                <a:spcPts val="5599"/>
              </a:lnSpc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Introduction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biblique</a:t>
            </a: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dès</a:t>
            </a: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 le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lundi</a:t>
            </a: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 matin</a:t>
            </a:r>
          </a:p>
          <a:p>
            <a:pPr marL="862965" lvl="1" indent="-431165">
              <a:lnSpc>
                <a:spcPts val="5599"/>
              </a:lnSpc>
              <a:buFont typeface="Arial,Sans-Serif"/>
              <a:buChar char="•"/>
            </a:pP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Constitution des petits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groupes</a:t>
            </a: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 de partage qui se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suivront</a:t>
            </a:r>
            <a:r>
              <a:rPr lang="en-US" sz="4000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 tout au long de la </a:t>
            </a:r>
            <a:r>
              <a:rPr lang="en-US" sz="4000" err="1">
                <a:solidFill>
                  <a:srgbClr val="000000"/>
                </a:solidFill>
                <a:latin typeface="Sansation"/>
                <a:ea typeface="Sansation"/>
                <a:cs typeface="Sansation"/>
              </a:rPr>
              <a:t>semaine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422D0AC6-B0B2-FDED-5EA6-B1207ECE742D}"/>
              </a:ext>
            </a:extLst>
          </p:cNvPr>
          <p:cNvGrpSpPr/>
          <p:nvPr/>
        </p:nvGrpSpPr>
        <p:grpSpPr>
          <a:xfrm>
            <a:off x="74540" y="71032"/>
            <a:ext cx="18290620" cy="10134304"/>
            <a:chOff x="201540" y="198032"/>
            <a:chExt cx="18290620" cy="10134304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9281C85-D3F3-B067-77F1-938D5570A16C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323163B5-3F8D-E318-3636-01DD83C11655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A8B2CDF-A71F-8FFC-0E41-F42FFE14CBBF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AFC9B82-DDD7-34F8-129D-CB2A1EEF7987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78A37DD-58D8-ED0E-474E-8A2FBCBB92CD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EC39D62-079F-0E94-8BA3-0F09AD5A2466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FC4C6B9-F996-9733-847C-8BC454E46C53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2A734E1-A424-7842-6F0C-5718706E4BC4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DCE80E-6149-F065-F91A-77D26BB30319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361A786-37B2-E36E-5DE1-0108BE1C20CD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63BB61AE-89DC-6C76-2073-EF41FA9C7BD3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9138F17-0141-AD47-09E0-0DAFA6092D46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BC93641-5497-8BBC-0886-D5D75078D7B2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BCB0BC3-2300-B8F9-916D-456D168B7A12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5C5281A-8DFE-886F-C8C1-8B30467BADE8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1235A43-D950-81E1-E4C1-3C3A27967C34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FCB594C-BAA0-FC19-92CF-55188E3E4E2C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05DF424-9839-EB85-6666-152B5CBF112F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FB902D-5565-C9B4-3B76-11C3BCE932F9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FE942CB7-E0A1-5E24-2E2D-070006472C95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6CAAEF3-4EB5-E3CE-A5A0-D0E41DF1BCDD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8A7E00F-5A9F-810A-20E6-E34DC7AA5FC2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07FC507-43BF-D991-E2B4-529FC19EF6F3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4CDB74-05AA-4C72-9D4C-BCBB4A94E9D1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AB24176-FD70-0529-D388-B8FAD266E24A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78E358B-4F42-9309-BEF8-5864549EDDBD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C8E356E-0AE0-BBF8-EDAF-DDA2587DD80C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0D7DA86-E88A-8823-A94C-C2995624CF69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B668F89-4359-D2DC-3B7C-ADD6C039AEE9}"/>
                </a:ext>
              </a:extLst>
            </p:cNvPr>
            <p:cNvGrpSpPr/>
            <p:nvPr/>
          </p:nvGrpSpPr>
          <p:grpSpPr>
            <a:xfrm rot="10800000">
              <a:off x="228177" y="9718076"/>
              <a:ext cx="18139656" cy="614260"/>
              <a:chOff x="228177" y="9718079"/>
              <a:chExt cx="20533486" cy="743656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283ED61A-0D68-DAFD-97A9-33653C85F222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F870392-BA1D-40C5-2BCF-8BE4C891F0B8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520334F-89B2-3EF8-B310-436088026F7C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005438C-117F-9CD9-02C3-A6056842825E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9B78E7A-815B-0072-2CF2-B2BAB45C0671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460D84A-0BC7-0FE4-D5C6-7FE54223C82D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C4F7721-BDFC-A774-D4F3-91C4EDC32594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4BB26F4-3A31-C02A-ED43-153DF26C01A1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7A4EF-5252-8685-FF42-F55CF9C82DD2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68243F8-708A-019F-4292-4C8A4768DC0A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B938F58-F0D0-4D79-A2A2-425AC2A4C12E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9FB8508-5BED-4E41-EEB2-6F78D81B3B48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DE69488-0AF7-A407-E993-060DE46A6009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5A0399C-4768-8693-3DAE-10EC29951997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0D67788-7FC2-B5C6-2AA2-85DCFC2F73F5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AB1461A-2B41-9C39-04BC-9811CFF0670D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A99B262-C392-AD4D-3771-7B3C61D428AD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FEA41D7-5E28-4C28-8811-0E37E2F815FC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19A35705-CFD7-DF74-9F78-13C27D72A9B2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0943370-F70E-AE93-541F-B0704C76B73C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E8C648D-2929-04F5-F4CF-D01167889B28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6BBE55E-894F-2B6B-3CCB-F2DBC59B2760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2A70AAB-FC4F-2DED-AEBD-B7A0842C6E1A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99E67FE-CE13-CC6D-0D44-BBD29109AB91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7DA143D-4523-2608-74EF-396A7875F1FF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37BF15E-67A9-2981-FA50-2E009631B702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C1B0532-3B25-B8BD-F70A-3D38B2A9882E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66" name="TextBox 7">
            <a:extLst>
              <a:ext uri="{FF2B5EF4-FFF2-40B4-BE49-F238E27FC236}">
                <a16:creationId xmlns:a16="http://schemas.microsoft.com/office/drawing/2014/main" id="{49E4597A-449D-AC80-0C8E-3AD4961468B9}"/>
              </a:ext>
            </a:extLst>
          </p:cNvPr>
          <p:cNvSpPr txBox="1"/>
          <p:nvPr/>
        </p:nvSpPr>
        <p:spPr>
          <a:xfrm>
            <a:off x="2316210" y="8253209"/>
            <a:ext cx="1571787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0" lvl="1" algn="just">
              <a:lnSpc>
                <a:spcPts val="5599"/>
              </a:lnSpc>
            </a:pPr>
            <a:r>
              <a:rPr lang="en-US" sz="4800" b="1">
                <a:solidFill>
                  <a:srgbClr val="FFFFFF"/>
                </a:solidFill>
                <a:latin typeface="Sansation Bold"/>
              </a:rPr>
              <a:t>Vivre </a:t>
            </a:r>
            <a:r>
              <a:rPr lang="en-US" sz="4800" b="1" err="1">
                <a:solidFill>
                  <a:srgbClr val="FFFFFF"/>
                </a:solidFill>
                <a:latin typeface="Sansation Bold"/>
              </a:rPr>
              <a:t>pleinement</a:t>
            </a:r>
            <a:r>
              <a:rPr lang="en-US" sz="4800" b="1">
                <a:solidFill>
                  <a:srgbClr val="FFFFFF"/>
                </a:solidFill>
                <a:latin typeface="Sansation Bold"/>
              </a:rPr>
              <a:t> la proposition de la </a:t>
            </a:r>
            <a:r>
              <a:rPr lang="en-US" sz="4800" b="1" err="1">
                <a:solidFill>
                  <a:srgbClr val="FFFFFF"/>
                </a:solidFill>
                <a:latin typeface="Sansation Bold"/>
              </a:rPr>
              <a:t>communauté</a:t>
            </a:r>
            <a:endParaRPr lang="fr-FR" sz="4800" b="1">
              <a:solidFill>
                <a:srgbClr val="FFFFFF"/>
              </a:solidFill>
              <a:latin typeface="Sansation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4260" y="4104"/>
            <a:ext cx="11739529" cy="10280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423868" y="655722"/>
            <a:ext cx="12643200" cy="1474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NOUVEAUTÉ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4707" y="2321139"/>
            <a:ext cx="7438529" cy="88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b="1" err="1">
                <a:solidFill>
                  <a:srgbClr val="000000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Partir</a:t>
            </a:r>
            <a:r>
              <a:rPr lang="en-US" sz="5199" b="1">
                <a:solidFill>
                  <a:srgbClr val="000000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le </a:t>
            </a:r>
            <a:r>
              <a:rPr lang="en-US" sz="5199" b="1" err="1">
                <a:solidFill>
                  <a:srgbClr val="000000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dimanche</a:t>
            </a:r>
            <a:r>
              <a:rPr lang="en-US" sz="5199" b="1">
                <a:solidFill>
                  <a:srgbClr val="000000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à 11h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2647" y="4637917"/>
            <a:ext cx="5613747" cy="58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Pique niquer en groupe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2647" y="5518317"/>
            <a:ext cx="4186535" cy="58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Faire connaissance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2646" y="7258597"/>
            <a:ext cx="9551953" cy="560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Répartition</a:t>
            </a: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des </a:t>
            </a:r>
            <a:r>
              <a:rPr lang="en-US" sz="3399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chambres</a:t>
            </a: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et services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98048" y="3332426"/>
            <a:ext cx="8201647" cy="88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Faire étape à Massily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2646" y="6398718"/>
            <a:ext cx="11304553" cy="560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Partage de questions à </a:t>
            </a:r>
            <a:r>
              <a:rPr lang="en-US" sz="3399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partir</a:t>
            </a: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de </a:t>
            </a:r>
            <a:r>
              <a:rPr lang="en-US" sz="3399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témoignages</a:t>
            </a:r>
            <a:r>
              <a:rPr lang="en-US" sz="3399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99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d’anciens</a:t>
            </a:r>
            <a:endParaRPr lang="en-US" sz="3399">
              <a:solidFill>
                <a:srgbClr val="000000"/>
              </a:solidFill>
              <a:latin typeface="Sansation"/>
              <a:ea typeface="Sansation"/>
              <a:cs typeface="Sansation"/>
              <a:sym typeface="Sansatio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9055" y="8094814"/>
            <a:ext cx="8115300" cy="58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50">
                <a:solidFill>
                  <a:srgbClr val="000000"/>
                </a:solidFill>
                <a:latin typeface="Sansation"/>
                <a:ea typeface="Open Sans"/>
                <a:cs typeface="Open Sans"/>
                <a:sym typeface="Open Sans"/>
              </a:rPr>
              <a:t>Rencontre entre animateurs</a:t>
            </a:r>
            <a:endParaRPr lang="en-US" sz="3350">
              <a:solidFill>
                <a:srgbClr val="000000"/>
              </a:solidFill>
              <a:latin typeface="Sansation"/>
              <a:ea typeface="Open Sans"/>
              <a:cs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98333" y="7914382"/>
            <a:ext cx="11445289" cy="157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Marcher jusqu’à Taizé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873D952-B2AD-7C47-9E5F-28B75FD8F54F}"/>
              </a:ext>
            </a:extLst>
          </p:cNvPr>
          <p:cNvGrpSpPr/>
          <p:nvPr/>
        </p:nvGrpSpPr>
        <p:grpSpPr>
          <a:xfrm>
            <a:off x="8082" y="-3413"/>
            <a:ext cx="18290620" cy="10134304"/>
            <a:chOff x="201540" y="198032"/>
            <a:chExt cx="18290620" cy="1013430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039CC80-5A0E-5E51-AB95-4FCFBD21CAE2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1AC1E9BD-FE64-F14D-024B-0875162DFD52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CCB2154-0DFF-2024-6BC0-44D1412A8047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E14459B-846E-1FAA-EACE-094B3977E71A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35E80E-1A8F-54F0-4041-68CACE943ACE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047BD26-0773-E2C0-7A7F-547BB60DC7C9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B4C3176-A4CB-815E-4CCE-BCC9CB0C3FB2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54CB59CE-7D3B-0604-2BF4-AD69EE788B18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A209CA-2D32-1133-42F4-ED24223C4193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0AB8CD3-D992-F0C4-E0EE-3AC5B521C504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3FEABC2C-C24A-A7DF-D944-24FEFFA0E943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5AE9075-8EB7-C05F-8E1C-929FD56D1603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2E45559-BE35-A190-57F4-E51B0417BAA4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247D76A-0BBC-1AB6-AA8C-CAF534BF4EEA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4F4D2F0-D042-F04A-6494-E9FC1512E017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915130D-BAC7-0094-BD23-63BEEDBE3066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910B72E-1236-F3FB-4946-4EF6EC6FEB9D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5432E54-2A30-B778-815B-A937868F15DF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F1F2E92A-2CC3-AAF9-EA42-08DC4739937F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83DE36CF-C450-0631-2E57-015402C03793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79FC94A-B032-AF11-383B-C9C4E3AC0DF8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0D0C3A5-6E02-5851-0239-0EBC872FE46A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9AF4C6D-87DF-8F9B-C71B-87A82260DCB9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BCA6204-2821-9E04-EF47-9ED8588F7C3D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0DD0E35-4218-E108-BD56-75EEB663BD3B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8F2AFFE-BE77-09C4-6740-B5F210545378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E4ACDBD-8A60-BB36-F38A-E4F6735FDDCF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3FFC7C1-D40B-E070-520E-89252FEBA602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4BAC5E4-0643-7361-57F6-4D4D1CBDB509}"/>
                </a:ext>
              </a:extLst>
            </p:cNvPr>
            <p:cNvGrpSpPr/>
            <p:nvPr/>
          </p:nvGrpSpPr>
          <p:grpSpPr>
            <a:xfrm rot="10800000">
              <a:off x="228177" y="9718076"/>
              <a:ext cx="18139656" cy="614260"/>
              <a:chOff x="228177" y="9718079"/>
              <a:chExt cx="20533486" cy="743656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D8B8F042-BB88-07DA-BD3B-A93EE803CCCD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71516F2-E3A2-492F-936E-337D97C5B823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E28F679-1F49-BB94-BA51-CD0FBCA5CC9E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0F55CC1-E3DC-854B-50B2-8FEBAB218C3C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1CAF1B-6599-40BD-E16E-F81143660A28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0C18674-B3F2-3D65-BA4F-7FCF10267970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DBCB3C0-4524-E611-81AB-7D5D78CA421D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63AFC8D-CBC9-90F1-7781-956B534C2186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CDC3669-061B-57F8-C80E-843898B00F11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E381D1AA-E735-432D-A3A0-ADE2C2B93861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8AFE2EB-1E67-FB4C-E517-50585093A08A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3BD0357-D936-7C8D-6387-C56C0463D684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56A36AC-D77D-C994-E4B1-6F532CC2E07E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9E51F20-1431-679D-D300-EA3764A0CE74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914C284-9997-0220-77F8-B113EEF01C32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304846E-D769-45EB-3C36-F050235F9BAF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A67ABD5-D0EB-B3BF-8AEF-6C66A3C076B1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4EA278C-A23B-F990-FF62-D734DC9805BB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8D43BA33-80CC-C492-EA23-8DEE7F86DB41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F515646-BCDB-2E90-6BAD-818C3C24B553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C19BE84-998C-223C-C1B1-B776D6ECE94C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A758645-4E42-37B5-BBD7-A18D3FB306F9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FCC2ED6-77C7-18CE-5B9D-2C9D1F072F90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5C8EFA0-CD4F-F445-5417-1A1EC3B32E74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1239F42-2498-34BB-1D5E-F57B4EB7F1FA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E72D369-342A-0E3B-53CB-19751AA1958C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3567113-D6A5-ECC3-DCEE-267FD7742DC1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-147310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51781" y="665353"/>
            <a:ext cx="8194747" cy="154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JOURNÉE TYPE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479" y="1896489"/>
            <a:ext cx="11485573" cy="763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8h15 </a:t>
            </a:r>
            <a:r>
              <a:rPr lang="en-US" sz="36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prière du matin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,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puis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petit-déjeuner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10h00 INTRODUCTION BIBLIQUE</a:t>
            </a:r>
            <a:r>
              <a:rPr lang="en-US" sz="3600" b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avec un frère de la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communauté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suivie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d’un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échange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en petits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groupes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12h20 </a:t>
            </a:r>
            <a:r>
              <a:rPr lang="en-US" sz="36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prière de midi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,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puis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repas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14h00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répétition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de chants pour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ceux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qui le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souhaitent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15h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groupes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de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réflexion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ou</a:t>
            </a:r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travail pratique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17h15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goûter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17h30 atelier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19h00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repas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20h30 </a:t>
            </a:r>
            <a:r>
              <a:rPr lang="en-US" sz="36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prière du </a:t>
            </a:r>
            <a:r>
              <a:rPr lang="en-US" sz="36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soir</a:t>
            </a:r>
            <a:endParaRPr lang="en-US" sz="360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22h00 retour aux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dortoirs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22h30 extinction des </a:t>
            </a:r>
            <a:r>
              <a:rPr lang="en-US" sz="360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feux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36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23h00 silence de la nuit</a:t>
            </a:r>
            <a:endParaRPr lang="en-US" sz="360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algn="l"/>
            <a:r>
              <a:rPr lang="en-US" sz="2800" i="1">
                <a:solidFill>
                  <a:srgbClr val="FFFFFF"/>
                </a:solidFill>
                <a:latin typeface="Sansation Italics"/>
                <a:ea typeface="Sansation Italics"/>
                <a:cs typeface="Sansation Italics"/>
                <a:sym typeface="Sansation Italics"/>
              </a:rPr>
              <a:t>* </a:t>
            </a:r>
            <a:r>
              <a:rPr lang="en-US" sz="2800" i="1" err="1">
                <a:solidFill>
                  <a:srgbClr val="FFFFFF"/>
                </a:solidFill>
                <a:latin typeface="Sansation Italics"/>
                <a:ea typeface="Sansation Italics"/>
                <a:cs typeface="Sansation Italics"/>
                <a:sym typeface="Sansation Italics"/>
              </a:rPr>
              <a:t>messe</a:t>
            </a:r>
            <a:r>
              <a:rPr lang="en-US" sz="2800" i="1">
                <a:solidFill>
                  <a:srgbClr val="FFFFFF"/>
                </a:solidFill>
                <a:latin typeface="Sansation Italics"/>
                <a:ea typeface="Sansation Italics"/>
                <a:cs typeface="Sansation Italics"/>
                <a:sym typeface="Sansation Italics"/>
              </a:rPr>
              <a:t> à 7h30 pour </a:t>
            </a:r>
            <a:r>
              <a:rPr lang="en-US" sz="2800" i="1" err="1">
                <a:solidFill>
                  <a:srgbClr val="FFFFFF"/>
                </a:solidFill>
                <a:latin typeface="Sansation Italics"/>
                <a:ea typeface="Sansation Italics"/>
                <a:cs typeface="Sansation Italics"/>
                <a:sym typeface="Sansation Italics"/>
              </a:rPr>
              <a:t>ceux</a:t>
            </a:r>
            <a:r>
              <a:rPr lang="en-US" sz="2800" i="1">
                <a:solidFill>
                  <a:srgbClr val="FFFFFF"/>
                </a:solidFill>
                <a:latin typeface="Sansation Italics"/>
                <a:ea typeface="Sansation Italics"/>
                <a:cs typeface="Sansation Italics"/>
                <a:sym typeface="Sansation Italics"/>
              </a:rPr>
              <a:t> qui le </a:t>
            </a:r>
            <a:r>
              <a:rPr lang="en-US" sz="2800" i="1" err="1">
                <a:solidFill>
                  <a:srgbClr val="FFFFFF"/>
                </a:solidFill>
                <a:latin typeface="Sansation Italics"/>
                <a:ea typeface="Sansation Italics"/>
                <a:cs typeface="Sansation Italics"/>
                <a:sym typeface="Sansation Italics"/>
              </a:rPr>
              <a:t>souhaitent</a:t>
            </a:r>
            <a:endParaRPr lang="en-US" sz="2800" i="1">
              <a:solidFill>
                <a:srgbClr val="FFFFFF"/>
              </a:solidFill>
              <a:latin typeface="Sansation Italics"/>
              <a:ea typeface="Sansation Italics"/>
              <a:cs typeface="Sansation Italics"/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B1E09CDC-40F1-C096-254F-35C563C229C1}"/>
              </a:ext>
            </a:extLst>
          </p:cNvPr>
          <p:cNvGrpSpPr/>
          <p:nvPr/>
        </p:nvGrpSpPr>
        <p:grpSpPr>
          <a:xfrm>
            <a:off x="74540" y="71032"/>
            <a:ext cx="18290620" cy="10134304"/>
            <a:chOff x="201540" y="198032"/>
            <a:chExt cx="18290620" cy="10134304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88F15EA-180F-74B3-5A05-9A42846B9951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A211ABF8-D451-8B22-DC9B-393BAF8E615A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D86B04C-6535-3F2D-4266-38554930F22A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6B62D76-816E-0916-B3B1-ED4A963888EA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8A219BA-8C01-3B15-52A5-E0C008FB16AE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65FF59E-67CF-15D5-5E51-20332F80FD85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F07838A-8753-E747-18CE-32B8C8D005BC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A490ECD-C74F-76B2-FAB4-2BA09F0B35E2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FE28DBF-2D86-9E91-BE55-4497690E8A33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DD08A8E-92A9-C577-C7AB-E6A59D6E6A8B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30043904-A00F-7A4B-72CA-F3CB6FCAE1F9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8129FFF-0E55-DB5C-9429-9AEC3D181307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622060C-C74E-6833-C81E-E4B640580B9B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757E269-B053-70EA-9A9A-B519CE851244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0FEDEFC-EDED-0B92-9B65-F7335FF3D3D1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B39DCE4-D7B4-06C9-DBA7-B12B3DC796B4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AEFD675-3459-9130-1C2D-BF6493D66B32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C80D017-58F5-1229-C019-F6068B8FFCB0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4DE8BC6-81A3-8B03-BE12-D2A27C82B4D2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D6A15AF6-2935-F8A4-49F4-10CFE0E74D63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32D6BC5-2DCC-28B8-6C0F-E73D41FAB207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D38D46D-9067-70AF-C087-3D6D618428AB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934B986-EF86-C0C9-1BCA-7BE323978D20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3E04296-DB17-0455-0D10-4405C3420FAA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FA8F394-90FB-AA7D-AA07-54B95324BE07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31915C1-2E59-7199-41F5-1E5E852CC50F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9162DD4-C423-E551-945C-504056E8F45D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3183C5D-24FA-0113-99E2-C5B3F07909AE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0C46B6E-0A55-4402-6112-8A6256C909BD}"/>
                </a:ext>
              </a:extLst>
            </p:cNvPr>
            <p:cNvGrpSpPr/>
            <p:nvPr/>
          </p:nvGrpSpPr>
          <p:grpSpPr>
            <a:xfrm rot="10800000">
              <a:off x="228177" y="9718076"/>
              <a:ext cx="18139656" cy="614260"/>
              <a:chOff x="228177" y="9718079"/>
              <a:chExt cx="20533486" cy="743656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85B2C929-D248-80A9-566F-3D35A1A4B9E4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6D33CD7-D8F9-819C-7570-74BD512572C2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8E53B6-2632-6477-D882-1E78C6AE1206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8588528-4E9D-BF1D-E016-6CC4B8AA6E3C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92DB1DE-A273-6793-6475-6CA6712273E7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1D37B94-F215-E20D-ACB3-A7A451D0240F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83592B9-B98F-4AAE-4E87-EA1788E604B1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74AAD02-1557-AF3C-022C-4C793FCC4E76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F7B2160-90B7-86BF-562F-922C1730C60E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66BC4EAD-CECA-6465-9C61-89D9961F7D0F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EF9ABDE-9308-82AD-AE2C-E37597BD5FBE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D2A4F4C-E6C6-147F-673C-0CEBB7A7D57E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39A14BB-6C82-4F84-B836-81EB62D7DA66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0B25403-021A-9D4E-7252-E797F463E1D2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F90D477-FB4E-FF09-3B9F-EC155C368E78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C7987A-DA91-5259-4E17-AEEEF782DAFA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9A90195-B20C-89E3-C260-EC1B155725A9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339507A-A655-B923-C7D4-1DED27550080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D014CE7F-512D-6518-1889-6300D957D457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B2ECE3C-5C2F-C78C-A5F0-EAF7A8A4B9C1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F6A7B9F-D89E-25D4-FE06-2A8C5F2E00E4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EDB8435-9387-8CD5-7F78-C25201E0F97C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BE6F1A9-3452-8D41-A42D-E26A88C5E1A1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AABE9FF-A7AE-6B1C-15AB-57E3ABC32F9F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723B036-8386-42C4-2088-5B98537B1E8F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0E13DA1-ABD9-F919-D4E9-A41F44A35943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4593B4F-3C24-D091-643C-873E5C731509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8" name="Freeform 8"/>
          <p:cNvSpPr/>
          <p:nvPr/>
        </p:nvSpPr>
        <p:spPr>
          <a:xfrm>
            <a:off x="11031102" y="5566992"/>
            <a:ext cx="7256898" cy="4720008"/>
          </a:xfrm>
          <a:custGeom>
            <a:avLst/>
            <a:gdLst/>
            <a:ahLst/>
            <a:cxnLst/>
            <a:rect l="l" t="t" r="r" b="b"/>
            <a:pathLst>
              <a:path w="7256898" h="4720008">
                <a:moveTo>
                  <a:pt x="0" y="0"/>
                </a:moveTo>
                <a:lnTo>
                  <a:pt x="7256898" y="0"/>
                </a:lnTo>
                <a:lnTo>
                  <a:pt x="7256898" y="4720008"/>
                </a:lnTo>
                <a:lnTo>
                  <a:pt x="0" y="4720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1123778" y="8018128"/>
            <a:ext cx="7071546" cy="174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jeudi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: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prière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autour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de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l’icône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de la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miséricorde</a:t>
            </a:r>
            <a:endParaRPr lang="en-US" sz="2500">
              <a:solidFill>
                <a:srgbClr val="000000"/>
              </a:solidFill>
              <a:latin typeface="Sansation"/>
              <a:ea typeface="Sansation"/>
              <a:cs typeface="Sansation"/>
              <a:sym typeface="Sansation"/>
            </a:endParaRPr>
          </a:p>
          <a:p>
            <a:pPr algn="ctr">
              <a:lnSpc>
                <a:spcPts val="3500"/>
              </a:lnSpc>
            </a:pP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vendredi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: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prière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autour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de la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croix</a:t>
            </a:r>
            <a:endParaRPr lang="en-US" sz="2500">
              <a:solidFill>
                <a:srgbClr val="000000"/>
              </a:solidFill>
              <a:latin typeface="Sansation"/>
              <a:ea typeface="Sansation"/>
              <a:cs typeface="Sansation"/>
              <a:sym typeface="Sansation"/>
            </a:endParaRPr>
          </a:p>
          <a:p>
            <a:pPr algn="ctr">
              <a:lnSpc>
                <a:spcPts val="3500"/>
              </a:lnSpc>
            </a:pP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samedi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: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prière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avec partage de la lumière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pascale</a:t>
            </a:r>
            <a:endParaRPr lang="en-US" sz="2500">
              <a:solidFill>
                <a:srgbClr val="000000"/>
              </a:solidFill>
              <a:latin typeface="Sansation"/>
              <a:ea typeface="Sansation"/>
              <a:cs typeface="Sansation"/>
              <a:sym typeface="Sansatio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94537" y="7072948"/>
            <a:ext cx="4730028" cy="85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Rubik Black" panose="00000A00000000000000" pitchFamily="2" charset="-79"/>
                <a:ea typeface="Rubik One"/>
                <a:cs typeface="Rubik Black" panose="00000A00000000000000" pitchFamily="2" charset="-79"/>
                <a:sym typeface="Rubik One"/>
              </a:rPr>
              <a:t>Prière du </a:t>
            </a:r>
            <a:r>
              <a:rPr lang="en-US" sz="5000" err="1">
                <a:solidFill>
                  <a:srgbClr val="000000"/>
                </a:solidFill>
                <a:latin typeface="Rubik Black" panose="00000A00000000000000" pitchFamily="2" charset="-79"/>
                <a:ea typeface="Rubik One"/>
                <a:cs typeface="Rubik Black" panose="00000A00000000000000" pitchFamily="2" charset="-79"/>
                <a:sym typeface="Rubik One"/>
              </a:rPr>
              <a:t>soir</a:t>
            </a:r>
            <a:endParaRPr lang="en-US" sz="5000">
              <a:solidFill>
                <a:srgbClr val="000000"/>
              </a:solidFill>
              <a:latin typeface="Rubik Black" panose="00000A00000000000000" pitchFamily="2" charset="-79"/>
              <a:ea typeface="Rubik One"/>
              <a:cs typeface="Rubik Black" panose="00000A00000000000000" pitchFamily="2" charset="-79"/>
              <a:sym typeface="Rubik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-126144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10356" y="735908"/>
            <a:ext cx="9008775" cy="1474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HÉBERGEMENT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479" y="3307695"/>
            <a:ext cx="11485573" cy="58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Logement en dortoirs chauffés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479" y="5490792"/>
            <a:ext cx="11485573" cy="178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Les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majeurs</a:t>
            </a: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et les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mineurs</a:t>
            </a: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sont</a:t>
            </a: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dans des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dortoirs</a:t>
            </a: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séparés</a:t>
            </a:r>
            <a:endParaRPr lang="en-US" sz="3399">
              <a:solidFill>
                <a:srgbClr val="FFFFFF"/>
              </a:solidFill>
              <a:latin typeface="Sansation"/>
              <a:ea typeface="Sansation"/>
              <a:cs typeface="Sansation"/>
              <a:sym typeface="Sansation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Les animateurs et les jeunes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sont</a:t>
            </a: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dans des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dortoirs</a:t>
            </a: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99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séparés</a:t>
            </a:r>
            <a:endParaRPr lang="en-US" sz="3399">
              <a:solidFill>
                <a:srgbClr val="FFFFFF"/>
              </a:solidFill>
              <a:latin typeface="Sansation"/>
              <a:ea typeface="Sansation"/>
              <a:cs typeface="Sansation"/>
              <a:sym typeface="Sansatio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479" y="7850796"/>
            <a:ext cx="12189911" cy="1189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Blocs sanitaires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Prévoir un sac de couchage et des vêtements chauds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F22E094A-9D51-2347-CD8E-5BCA36FEF2F0}"/>
              </a:ext>
            </a:extLst>
          </p:cNvPr>
          <p:cNvGrpSpPr/>
          <p:nvPr/>
        </p:nvGrpSpPr>
        <p:grpSpPr>
          <a:xfrm>
            <a:off x="74540" y="71032"/>
            <a:ext cx="18290620" cy="10134303"/>
            <a:chOff x="201540" y="198032"/>
            <a:chExt cx="18290620" cy="10134303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EFB73BE-AC18-8075-B0B3-D6864E6D7202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B87D7B99-1E75-EAD1-DC17-82E687DDAD0F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811D14D-C55D-8F6A-8300-97A650209194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A4CB99B-6F09-D8D6-28AA-A3223C845B0D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792A1078-EE0D-EF5A-942B-D2324DCE19F0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9A1DF549-5941-8205-0FCF-B9CADEEFB62D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17B23CB-F81F-06E4-325C-FEB868031644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AE50B7E-F72B-EBBE-226C-5674B97E2ABD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3DAAA2AC-87F1-5C52-CD01-447122BD46C7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C2FDE56-47B0-8A97-5E19-6CFAB2C3D466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88464AE6-10C1-C03C-8343-51DC32D95383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34B03C4-014E-568F-B200-46AC3A521DC7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0A3F075-D5AE-1E05-049A-315702909BAA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C09DD28-368D-D618-A4C1-5E4D74DC0900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6549C78-421D-1B40-1073-637E75EF395E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F7CB94A-7D60-7C24-A855-309AD989C8EE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541C10A-7630-E5CB-A4B3-10D8069CC444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8749153-8C8C-B7F5-3DD3-224E9697E3D4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07C2093-E718-FD16-09A7-3CF2605D9B70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406E3D09-F335-8F46-9F7B-E7D05BC9BBE7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2272AD9-FEB2-012E-CD09-910BEA626E25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1CA7ED0-F0A2-3A84-25DD-8BC08031CE8C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451FCE1-298C-FF25-FF8B-E08D1442B7F8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DD61092-12BA-41A3-9914-2A310B9F382E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01291A0-B263-1B83-C779-487D5F08A099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7C9EDA9-8ACD-BBA1-FDF3-D627E5282C08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4E10A5A-F1AF-B69A-C5E3-6F1313310087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3B75C66-801A-0AFA-7A76-996521052523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137D864-EB48-7913-9A26-CE74065159F8}"/>
                </a:ext>
              </a:extLst>
            </p:cNvPr>
            <p:cNvGrpSpPr/>
            <p:nvPr/>
          </p:nvGrpSpPr>
          <p:grpSpPr>
            <a:xfrm rot="10800000">
              <a:off x="228177" y="9718075"/>
              <a:ext cx="18139656" cy="614260"/>
              <a:chOff x="228177" y="9718079"/>
              <a:chExt cx="20533486" cy="743656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C5917031-2131-2C22-1981-0B60B6D0FF7C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91195B1-84EA-F32D-3775-1AB96E8D6806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D6DB81E-C8A6-C267-0246-93FD9CCA8466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A8B168F-8ADD-BC53-A65F-337DCC7535C4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315751-F307-9D02-A414-AA579ECE31AF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28DBF00-3F85-A354-1B60-4DA05412CB1A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A0ACDD2-B288-5769-62D0-DD2C544C8C80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326BA1D-23AF-EDEC-5FE6-E02836A64321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8F11C46-F312-9E05-7C78-16DCF8EBD976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2C1DE9E5-393F-62CA-D03B-775F0DF7E393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94CDF02-2D8F-469E-D1C8-81E5FAC27359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A58AD8-F95E-6F69-C67D-10FE60193329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7DF2EFC-7B57-19DA-254C-1D6A644F5DBC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E4F9634-3B4C-D1AD-1EEA-D6F4A25BAECC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79CB734-A8E6-B539-2FB9-008E5F2F6B6F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2B13DF0-4DD4-A96B-96A2-F03CDAB84255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0A152BE-75C0-0EE3-862E-11A8845F50AC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97AC85-4EC0-2A77-1C21-B258D0932DAF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F98D4C7A-357B-9A43-730B-C26B8C3DB10D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DCE71B7-26E3-24A0-7EEF-FCD444DAF3A6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C5018A9-F342-6042-962E-AE461D495407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4791DFA-05C3-6389-1EFF-56340DD0C7ED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408ADC2-97BA-F783-22A3-5F6E5097E226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B613D5B-4F2C-1B1C-B98F-42EBCD3F83CD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2916AA7-42E3-2B9B-FB32-8AC09527F92E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582E0D5-CDD9-24EB-1898-E65FC9DD35EB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594AB56-1F61-C2FC-A0D1-F9E5DB3FC8E3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10" name="Freeform 10"/>
          <p:cNvSpPr/>
          <p:nvPr/>
        </p:nvSpPr>
        <p:spPr>
          <a:xfrm>
            <a:off x="11031102" y="5566992"/>
            <a:ext cx="7256898" cy="4720008"/>
          </a:xfrm>
          <a:custGeom>
            <a:avLst/>
            <a:gdLst/>
            <a:ahLst/>
            <a:cxnLst/>
            <a:rect l="l" t="t" r="r" b="b"/>
            <a:pathLst>
              <a:path w="7256898" h="4720008">
                <a:moveTo>
                  <a:pt x="0" y="0"/>
                </a:moveTo>
                <a:lnTo>
                  <a:pt x="7256898" y="0"/>
                </a:lnTo>
                <a:lnTo>
                  <a:pt x="7256898" y="4720008"/>
                </a:lnTo>
                <a:lnTo>
                  <a:pt x="0" y="4720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1031102" y="7363225"/>
            <a:ext cx="7018584" cy="265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>
                <a:solidFill>
                  <a:srgbClr val="000000"/>
                </a:solidFill>
                <a:latin typeface="Rubik Black"/>
                <a:ea typeface="Sansation"/>
                <a:cs typeface="Sansation"/>
                <a:sym typeface="Sansation"/>
              </a:rPr>
              <a:t>À L’OYAK, </a:t>
            </a:r>
            <a:endParaRPr lang="en-US" sz="4000" b="1">
              <a:solidFill>
                <a:srgbClr val="000000"/>
              </a:solidFill>
              <a:latin typeface="Rubik Black"/>
              <a:ea typeface="Sansation"/>
              <a:cs typeface="Sansation"/>
            </a:endParaRPr>
          </a:p>
          <a:p>
            <a:pPr algn="ctr">
              <a:lnSpc>
                <a:spcPts val="3500"/>
              </a:lnSpc>
            </a:pPr>
            <a:r>
              <a:rPr lang="en-US" sz="1600" b="1">
                <a:solidFill>
                  <a:srgbClr val="000000"/>
                </a:solidFill>
                <a:latin typeface="Rubik Black"/>
                <a:ea typeface="Sansation"/>
                <a:cs typeface="Sansation"/>
              </a:rPr>
              <a:t> </a:t>
            </a:r>
          </a:p>
          <a:p>
            <a:pPr algn="ctr">
              <a:lnSpc>
                <a:spcPts val="3500"/>
              </a:lnSpc>
            </a:pP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une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petite boutique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permet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d’acheter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à prix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coutant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quelques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victuailles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(soupe, biscuits) et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produits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d’hygiène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(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mouchoirs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, dentifrice)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en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plus des cafés,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thés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,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boissons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fraiches</a:t>
            </a:r>
            <a:r>
              <a:rPr lang="en-US" sz="2500">
                <a:solidFill>
                  <a:srgbClr val="000000"/>
                </a:solidFill>
                <a:latin typeface="Sansation"/>
                <a:ea typeface="Sansation"/>
                <a:cs typeface="Sansation"/>
                <a:sym typeface="Sansation"/>
              </a:rPr>
              <a:t> et crêpes</a:t>
            </a:r>
            <a:endParaRPr lang="en-US" sz="250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479" y="2216147"/>
            <a:ext cx="11485573" cy="58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En pension complète par l’accueil de Taizé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479" y="4119951"/>
            <a:ext cx="11485573" cy="58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Dortoirs de 6/8 personnes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26" t="-6830" b="-1765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-126144"/>
            <a:ext cx="11031102" cy="10407845"/>
            <a:chOff x="0" y="-38100"/>
            <a:chExt cx="2905311" cy="27411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5311" cy="2703061"/>
            </a:xfrm>
            <a:custGeom>
              <a:avLst/>
              <a:gdLst/>
              <a:ahLst/>
              <a:cxnLst/>
              <a:rect l="l" t="t" r="r" b="b"/>
              <a:pathLst>
                <a:path w="2905311" h="2703061">
                  <a:moveTo>
                    <a:pt x="35793" y="0"/>
                  </a:moveTo>
                  <a:lnTo>
                    <a:pt x="2869517" y="0"/>
                  </a:lnTo>
                  <a:cubicBezTo>
                    <a:pt x="2879011" y="0"/>
                    <a:pt x="2888115" y="3771"/>
                    <a:pt x="2894827" y="10484"/>
                  </a:cubicBezTo>
                  <a:cubicBezTo>
                    <a:pt x="2901540" y="17196"/>
                    <a:pt x="2905311" y="26300"/>
                    <a:pt x="2905311" y="35793"/>
                  </a:cubicBezTo>
                  <a:lnTo>
                    <a:pt x="2905311" y="2667268"/>
                  </a:lnTo>
                  <a:cubicBezTo>
                    <a:pt x="2905311" y="2687036"/>
                    <a:pt x="2889285" y="2703061"/>
                    <a:pt x="2869517" y="2703061"/>
                  </a:cubicBezTo>
                  <a:lnTo>
                    <a:pt x="35793" y="2703061"/>
                  </a:lnTo>
                  <a:cubicBezTo>
                    <a:pt x="26300" y="2703061"/>
                    <a:pt x="17196" y="2699290"/>
                    <a:pt x="10484" y="2692577"/>
                  </a:cubicBezTo>
                  <a:cubicBezTo>
                    <a:pt x="3771" y="2685865"/>
                    <a:pt x="0" y="2676761"/>
                    <a:pt x="0" y="2667268"/>
                  </a:cubicBezTo>
                  <a:lnTo>
                    <a:pt x="0" y="35793"/>
                  </a:lnTo>
                  <a:cubicBezTo>
                    <a:pt x="0" y="26300"/>
                    <a:pt x="3771" y="17196"/>
                    <a:pt x="10484" y="10484"/>
                  </a:cubicBezTo>
                  <a:cubicBezTo>
                    <a:pt x="17196" y="3771"/>
                    <a:pt x="26300" y="0"/>
                    <a:pt x="35793" y="0"/>
                  </a:cubicBezTo>
                  <a:close/>
                </a:path>
              </a:pathLst>
            </a:custGeom>
            <a:solidFill>
              <a:srgbClr val="EE8B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5311" cy="274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76160" y="510131"/>
            <a:ext cx="8944240" cy="1474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INSCRIPTIONS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479" y="1896489"/>
            <a:ext cx="11485573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50">
                <a:solidFill>
                  <a:srgbClr val="FFFFFF"/>
                </a:solidFill>
                <a:latin typeface="Sansation"/>
                <a:sym typeface="Sansation"/>
              </a:rPr>
              <a:t>Solution </a:t>
            </a:r>
            <a:r>
              <a:rPr lang="en-US" sz="3350" err="1">
                <a:solidFill>
                  <a:srgbClr val="FFFFFF"/>
                </a:solidFill>
                <a:latin typeface="Sansation"/>
                <a:sym typeface="Sansation"/>
              </a:rPr>
              <a:t>d'inscription</a:t>
            </a:r>
            <a:r>
              <a:rPr lang="en-US" sz="3350">
                <a:solidFill>
                  <a:srgbClr val="FFFFFF"/>
                </a:solidFill>
                <a:latin typeface="Sansation"/>
                <a:sym typeface="Sansation"/>
              </a:rPr>
              <a:t> </a:t>
            </a:r>
            <a:r>
              <a:rPr lang="en-US" sz="3350" err="1">
                <a:solidFill>
                  <a:srgbClr val="FFFFFF"/>
                </a:solidFill>
                <a:latin typeface="Sansation"/>
                <a:sym typeface="Sansation"/>
              </a:rPr>
              <a:t>en</a:t>
            </a:r>
            <a:r>
              <a:rPr lang="en-US" sz="3350">
                <a:solidFill>
                  <a:srgbClr val="FFFFFF"/>
                </a:solidFill>
                <a:latin typeface="Sansation"/>
                <a:sym typeface="Sansation"/>
              </a:rPr>
              <a:t> </a:t>
            </a:r>
            <a:r>
              <a:rPr lang="en-US" sz="3350" err="1">
                <a:solidFill>
                  <a:srgbClr val="FFFFFF"/>
                </a:solidFill>
                <a:latin typeface="Sansation"/>
                <a:sym typeface="Sansation"/>
              </a:rPr>
              <a:t>ligne</a:t>
            </a:r>
            <a:r>
              <a:rPr lang="en-US" sz="3350">
                <a:solidFill>
                  <a:srgbClr val="FFFFFF"/>
                </a:solidFill>
                <a:latin typeface="Sansation"/>
                <a:sym typeface="Sansation"/>
              </a:rPr>
              <a:t> avec </a:t>
            </a:r>
            <a:r>
              <a:rPr lang="en-US" sz="3350" b="1">
                <a:solidFill>
                  <a:srgbClr val="FFFFFF"/>
                </a:solidFill>
                <a:latin typeface="Sansation"/>
                <a:sym typeface="Sansation"/>
              </a:rPr>
              <a:t>Venio </a:t>
            </a:r>
            <a:r>
              <a:rPr lang="en-US" sz="3350" err="1">
                <a:solidFill>
                  <a:srgbClr val="FFFFFF"/>
                </a:solidFill>
                <a:latin typeface="Sansation"/>
                <a:sym typeface="Sansation"/>
              </a:rPr>
              <a:t>en</a:t>
            </a:r>
            <a:r>
              <a:rPr lang="en-US" sz="3350">
                <a:solidFill>
                  <a:srgbClr val="FFFFFF"/>
                </a:solidFill>
                <a:latin typeface="Sansation"/>
                <a:sym typeface="Sansation"/>
              </a:rPr>
              <a:t> </a:t>
            </a:r>
            <a:r>
              <a:rPr lang="en-US" sz="3350" err="1">
                <a:solidFill>
                  <a:srgbClr val="FFFFFF"/>
                </a:solidFill>
                <a:latin typeface="Sansation"/>
                <a:sym typeface="Sansation"/>
              </a:rPr>
              <a:t>déploiement</a:t>
            </a:r>
            <a:r>
              <a:rPr lang="en-US" sz="3350">
                <a:solidFill>
                  <a:srgbClr val="FFFFFF"/>
                </a:solidFill>
                <a:latin typeface="Sansation"/>
                <a:sym typeface="Sansation"/>
              </a:rPr>
              <a:t> </a:t>
            </a:r>
            <a:endParaRPr lang="en-US" sz="3350">
              <a:solidFill>
                <a:srgbClr val="FFFFFF"/>
              </a:solidFill>
              <a:latin typeface="Sansation"/>
            </a:endParaRPr>
          </a:p>
          <a:p>
            <a:pPr marL="733425" lvl="1">
              <a:buFont typeface="Arial"/>
              <a:buChar char="•"/>
            </a:pPr>
            <a:r>
              <a:rPr lang="en-US" sz="3350" b="1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Informations</a:t>
            </a:r>
            <a:r>
              <a:rPr lang="en-US" sz="3350" b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de contact du </a:t>
            </a:r>
            <a:r>
              <a:rPr lang="en-US" sz="3350" b="1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jeune</a:t>
            </a:r>
            <a:endParaRPr lang="en-US" sz="3350" b="1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marL="733425" lvl="1" algn="l">
              <a:buFont typeface="Arial"/>
              <a:buChar char="•"/>
            </a:pPr>
            <a:r>
              <a:rPr lang="en-US" sz="335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autorisation</a:t>
            </a: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5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parentale</a:t>
            </a:r>
            <a:endParaRPr lang="en-US" sz="3350" err="1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marL="733425" lvl="1" algn="l">
              <a:buFont typeface="Arial"/>
              <a:buChar char="•"/>
            </a:pP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droit à </a:t>
            </a:r>
            <a:r>
              <a:rPr lang="en-US" sz="335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l’image</a:t>
            </a:r>
            <a:endParaRPr lang="en-US" sz="3350" err="1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marL="733425" lvl="1" algn="l">
              <a:buFont typeface="Arial"/>
              <a:buChar char="•"/>
            </a:pP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fiche sanitaire de liaison</a:t>
            </a:r>
          </a:p>
          <a:p>
            <a:pPr marL="733425" lvl="1">
              <a:buFont typeface="Arial"/>
              <a:buChar char="•"/>
            </a:pPr>
            <a:endParaRPr lang="en-US" sz="3350">
              <a:solidFill>
                <a:srgbClr val="FFFFFF"/>
              </a:solidFill>
              <a:latin typeface="Sansation"/>
              <a:ea typeface="Sansation"/>
              <a:cs typeface="Sansation"/>
            </a:endParaRPr>
          </a:p>
          <a:p>
            <a:pPr marL="733425" lvl="1">
              <a:buFont typeface="Arial"/>
              <a:buChar char="•"/>
            </a:pPr>
            <a:r>
              <a:rPr lang="en-US" sz="3350" b="1">
                <a:solidFill>
                  <a:srgbClr val="FFFFFF"/>
                </a:solidFill>
                <a:latin typeface="Sansation"/>
                <a:ea typeface="Sansation"/>
                <a:cs typeface="Sansation"/>
              </a:rPr>
              <a:t>Information de contact de </a:t>
            </a:r>
            <a:r>
              <a:rPr lang="en-US" sz="3350" b="1" err="1">
                <a:solidFill>
                  <a:srgbClr val="FFFFFF"/>
                </a:solidFill>
                <a:latin typeface="Sansation"/>
                <a:ea typeface="Sansation"/>
                <a:cs typeface="Sansation"/>
              </a:rPr>
              <a:t>l'animateur</a:t>
            </a:r>
            <a:endParaRPr lang="en-US" b="1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33425" lvl="1">
              <a:buFont typeface="Arial"/>
              <a:buChar char="•"/>
            </a:pPr>
            <a:r>
              <a:rPr lang="en-US" sz="3350">
                <a:solidFill>
                  <a:srgbClr val="FFFFFF"/>
                </a:solidFill>
                <a:latin typeface="Sansation"/>
              </a:rPr>
              <a:t>droit à </a:t>
            </a:r>
            <a:r>
              <a:rPr lang="en-US" sz="3350" err="1">
                <a:solidFill>
                  <a:srgbClr val="FFFFFF"/>
                </a:solidFill>
                <a:latin typeface="Sansation"/>
              </a:rPr>
              <a:t>l’image</a:t>
            </a:r>
            <a:r>
              <a:rPr lang="en-US" sz="3350">
                <a:solidFill>
                  <a:srgbClr val="FFFFFF"/>
                </a:solidFill>
                <a:latin typeface="Sansation"/>
              </a:rPr>
              <a:t>, </a:t>
            </a:r>
          </a:p>
          <a:p>
            <a:pPr marL="733425" lvl="1">
              <a:buFont typeface="Arial"/>
              <a:buChar char="•"/>
            </a:pPr>
            <a:r>
              <a:rPr lang="en-US" sz="3350">
                <a:solidFill>
                  <a:srgbClr val="FFFFFF"/>
                </a:solidFill>
                <a:latin typeface="Sansation"/>
              </a:rPr>
              <a:t>fiche sanitaire de liaison, </a:t>
            </a:r>
          </a:p>
          <a:p>
            <a:pPr marL="733425" lvl="1">
              <a:buFont typeface="Arial"/>
              <a:buChar char="•"/>
            </a:pPr>
            <a:r>
              <a:rPr lang="en-US" sz="3350">
                <a:solidFill>
                  <a:srgbClr val="FFFFFF"/>
                </a:solidFill>
                <a:latin typeface="Sansation"/>
              </a:rPr>
              <a:t>extrait </a:t>
            </a:r>
            <a:r>
              <a:rPr lang="en-US" sz="3350" err="1">
                <a:solidFill>
                  <a:srgbClr val="FFFFFF"/>
                </a:solidFill>
                <a:latin typeface="Sansation"/>
              </a:rPr>
              <a:t>casier</a:t>
            </a:r>
            <a:r>
              <a:rPr lang="en-US" sz="3350">
                <a:solidFill>
                  <a:srgbClr val="FFFFFF"/>
                </a:solidFill>
                <a:latin typeface="Sansation"/>
              </a:rPr>
              <a:t> </a:t>
            </a:r>
            <a:r>
              <a:rPr lang="en-US" sz="3350" err="1">
                <a:solidFill>
                  <a:srgbClr val="FFFFFF"/>
                </a:solidFill>
                <a:latin typeface="Sansation"/>
              </a:rPr>
              <a:t>judiciaire</a:t>
            </a:r>
            <a:r>
              <a:rPr lang="en-US" sz="3350">
                <a:solidFill>
                  <a:srgbClr val="FFFFFF"/>
                </a:solidFill>
                <a:latin typeface="Sansation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479" y="7017661"/>
            <a:ext cx="12189911" cy="222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Le </a:t>
            </a:r>
            <a:r>
              <a:rPr lang="en-US" sz="335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service de la pastorale des </a:t>
            </a:r>
            <a:r>
              <a:rPr lang="en-US" sz="335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jeunes</a:t>
            </a:r>
            <a:r>
              <a:rPr lang="en-US" sz="335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11/17 </a:t>
            </a:r>
            <a:r>
              <a:rPr lang="en-US" sz="335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ans</a:t>
            </a: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5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s’occupe</a:t>
            </a: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</a:t>
            </a:r>
            <a:r>
              <a:rPr lang="en-US" sz="335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d’inscrire</a:t>
            </a: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le </a:t>
            </a:r>
            <a:r>
              <a:rPr lang="en-US" sz="335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groupe</a:t>
            </a: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de Lyon </a:t>
            </a:r>
            <a:r>
              <a:rPr lang="en-US" sz="3350" err="1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auprès</a:t>
            </a:r>
            <a:r>
              <a:rPr lang="en-US" sz="3350">
                <a:solidFill>
                  <a:srgbClr val="FFFFFF"/>
                </a:solidFill>
                <a:latin typeface="Sansation"/>
                <a:ea typeface="Sansation"/>
                <a:cs typeface="Sansation"/>
                <a:sym typeface="Sansation"/>
              </a:rPr>
              <a:t> de</a:t>
            </a:r>
            <a:r>
              <a:rPr lang="en-US" sz="335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</a:t>
            </a:r>
            <a:r>
              <a:rPr lang="en-US" sz="3350" b="1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l’accueil</a:t>
            </a:r>
            <a:r>
              <a:rPr lang="en-US" sz="3350" b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de Taizé</a:t>
            </a:r>
            <a:endParaRPr lang="fr-FR" sz="3350"/>
          </a:p>
          <a:p>
            <a:pPr algn="l">
              <a:lnSpc>
                <a:spcPts val="4759"/>
              </a:lnSpc>
            </a:pPr>
            <a:r>
              <a:rPr lang="en-US" sz="3350" b="1" u="sng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au plus tard 3 </a:t>
            </a:r>
            <a:r>
              <a:rPr lang="en-US" sz="3350" b="1" u="sng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semaines</a:t>
            </a:r>
            <a:r>
              <a:rPr lang="en-US" sz="3350" b="1" u="sng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</a:t>
            </a:r>
            <a:r>
              <a:rPr lang="en-US" sz="3350" b="1" u="sng" err="1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avant</a:t>
            </a:r>
            <a:r>
              <a:rPr lang="en-US" sz="3350" b="1" u="sng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 le début du séjour </a:t>
            </a:r>
            <a:endParaRPr lang="en-US" sz="3350" b="1" u="sng">
              <a:solidFill>
                <a:srgbClr val="FFFFFF"/>
              </a:solidFill>
              <a:latin typeface="Sansation Bold"/>
              <a:ea typeface="Sansation Bold"/>
              <a:cs typeface="Sansation Bold"/>
            </a:endParaRPr>
          </a:p>
          <a:p>
            <a:pPr algn="l">
              <a:lnSpc>
                <a:spcPts val="4759"/>
              </a:lnSpc>
            </a:pPr>
            <a:r>
              <a:rPr lang="en-US" sz="3350" b="1" u="sng">
                <a:solidFill>
                  <a:srgbClr val="FFFFFF"/>
                </a:solidFill>
                <a:latin typeface="Sansation Bold"/>
                <a:ea typeface="Sansation Bold"/>
                <a:cs typeface="Sansation Bold"/>
                <a:sym typeface="Sansation Bold"/>
              </a:rPr>
              <a:t>le 31/01/2025</a:t>
            </a:r>
            <a:endParaRPr lang="en-US" sz="3350" b="1" u="sng">
              <a:solidFill>
                <a:srgbClr val="FFFFFF"/>
              </a:solidFill>
              <a:latin typeface="Sansation Bold"/>
              <a:ea typeface="Sansation Bold"/>
              <a:cs typeface="Sansation Bold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7AA40C1-0820-5169-8AA5-27FD8767539A}"/>
              </a:ext>
            </a:extLst>
          </p:cNvPr>
          <p:cNvGrpSpPr/>
          <p:nvPr/>
        </p:nvGrpSpPr>
        <p:grpSpPr>
          <a:xfrm>
            <a:off x="74540" y="71032"/>
            <a:ext cx="18290620" cy="10134303"/>
            <a:chOff x="201540" y="198032"/>
            <a:chExt cx="18290620" cy="1013430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6C6DAA87-6236-A0D1-F8A7-3FD0D53D7EC2}"/>
                </a:ext>
              </a:extLst>
            </p:cNvPr>
            <p:cNvGrpSpPr/>
            <p:nvPr/>
          </p:nvGrpSpPr>
          <p:grpSpPr>
            <a:xfrm>
              <a:off x="201540" y="198032"/>
              <a:ext cx="18290620" cy="635826"/>
              <a:chOff x="201540" y="198032"/>
              <a:chExt cx="20533486" cy="743656"/>
            </a:xfrm>
          </p:grpSpPr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420917F6-6E2E-E245-8361-B71BC0EE256B}"/>
                  </a:ext>
                </a:extLst>
              </p:cNvPr>
              <p:cNvGrpSpPr/>
              <p:nvPr/>
            </p:nvGrpSpPr>
            <p:grpSpPr>
              <a:xfrm>
                <a:off x="201540" y="198032"/>
                <a:ext cx="7693751" cy="731464"/>
                <a:chOff x="201540" y="198032"/>
                <a:chExt cx="7693751" cy="731464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A108CC0-A7EB-FE7F-24D6-E65BD203BA13}"/>
                    </a:ext>
                  </a:extLst>
                </p:cNvPr>
                <p:cNvSpPr/>
                <p:nvPr/>
              </p:nvSpPr>
              <p:spPr>
                <a:xfrm>
                  <a:off x="5181348" y="19803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84AE1E1-C882-2414-E96E-3D22533F4DFD}"/>
                    </a:ext>
                  </a:extLst>
                </p:cNvPr>
                <p:cNvSpPr/>
                <p:nvPr/>
              </p:nvSpPr>
              <p:spPr>
                <a:xfrm>
                  <a:off x="6168449" y="19803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CC27C42-5EBC-02BA-F142-D829095E141D}"/>
                    </a:ext>
                  </a:extLst>
                </p:cNvPr>
                <p:cNvSpPr/>
                <p:nvPr/>
              </p:nvSpPr>
              <p:spPr>
                <a:xfrm>
                  <a:off x="201540" y="20949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CBDDBBB-9962-D4F5-4FA3-426E1A539440}"/>
                    </a:ext>
                  </a:extLst>
                </p:cNvPr>
                <p:cNvSpPr/>
                <p:nvPr/>
              </p:nvSpPr>
              <p:spPr>
                <a:xfrm>
                  <a:off x="3193111" y="19803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2A0A9E4-7961-480F-66E5-24FB2F75C16D}"/>
                    </a:ext>
                  </a:extLst>
                </p:cNvPr>
                <p:cNvSpPr/>
                <p:nvPr/>
              </p:nvSpPr>
              <p:spPr>
                <a:xfrm>
                  <a:off x="2175742" y="19803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5BB64E9-B7CC-6A99-950B-F40A2D5F609D}"/>
                    </a:ext>
                  </a:extLst>
                </p:cNvPr>
                <p:cNvSpPr/>
                <p:nvPr/>
              </p:nvSpPr>
              <p:spPr>
                <a:xfrm>
                  <a:off x="4183711" y="19803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AC5B3DA-EE7A-D06E-E37B-382EC9A288E6}"/>
                    </a:ext>
                  </a:extLst>
                </p:cNvPr>
                <p:cNvSpPr/>
                <p:nvPr/>
              </p:nvSpPr>
              <p:spPr>
                <a:xfrm>
                  <a:off x="7175291" y="19803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652F7D4-585F-E689-8D14-483E02C10E4A}"/>
                    </a:ext>
                  </a:extLst>
                </p:cNvPr>
                <p:cNvSpPr/>
                <p:nvPr/>
              </p:nvSpPr>
              <p:spPr>
                <a:xfrm>
                  <a:off x="1188641" y="19803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E976D1E6-C3C1-454F-E697-D90B13FFE2D3}"/>
                  </a:ext>
                </a:extLst>
              </p:cNvPr>
              <p:cNvGrpSpPr/>
              <p:nvPr/>
            </p:nvGrpSpPr>
            <p:grpSpPr>
              <a:xfrm>
                <a:off x="13041275" y="204492"/>
                <a:ext cx="7693751" cy="731464"/>
                <a:chOff x="13041275" y="204492"/>
                <a:chExt cx="7693751" cy="73146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6E41581-19B9-ADF2-BE7C-9737517A013C}"/>
                    </a:ext>
                  </a:extLst>
                </p:cNvPr>
                <p:cNvSpPr/>
                <p:nvPr/>
              </p:nvSpPr>
              <p:spPr>
                <a:xfrm>
                  <a:off x="18021083" y="204492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DA22A11-0660-BA53-2916-8EBACB06A618}"/>
                    </a:ext>
                  </a:extLst>
                </p:cNvPr>
                <p:cNvSpPr/>
                <p:nvPr/>
              </p:nvSpPr>
              <p:spPr>
                <a:xfrm>
                  <a:off x="19008184" y="204492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3AEDDED-6F96-DC13-19E4-515027886769}"/>
                    </a:ext>
                  </a:extLst>
                </p:cNvPr>
                <p:cNvSpPr/>
                <p:nvPr/>
              </p:nvSpPr>
              <p:spPr>
                <a:xfrm>
                  <a:off x="13041275" y="215956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D911695-BE55-C045-F952-DAB12465846E}"/>
                    </a:ext>
                  </a:extLst>
                </p:cNvPr>
                <p:cNvSpPr/>
                <p:nvPr/>
              </p:nvSpPr>
              <p:spPr>
                <a:xfrm>
                  <a:off x="16032846" y="204492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7B93066-9582-E86E-CC1A-6F83A9D4E588}"/>
                    </a:ext>
                  </a:extLst>
                </p:cNvPr>
                <p:cNvSpPr/>
                <p:nvPr/>
              </p:nvSpPr>
              <p:spPr>
                <a:xfrm>
                  <a:off x="15015477" y="204492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B4D37AF-C0E2-332C-1A9F-7573821C3979}"/>
                    </a:ext>
                  </a:extLst>
                </p:cNvPr>
                <p:cNvSpPr/>
                <p:nvPr/>
              </p:nvSpPr>
              <p:spPr>
                <a:xfrm>
                  <a:off x="17023446" y="204492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F3E0176-BA9E-75B3-0390-0DA8A4F99150}"/>
                    </a:ext>
                  </a:extLst>
                </p:cNvPr>
                <p:cNvSpPr/>
                <p:nvPr/>
              </p:nvSpPr>
              <p:spPr>
                <a:xfrm>
                  <a:off x="20015026" y="204492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0654976-8F1F-E05E-C255-B5F529E0F80A}"/>
                    </a:ext>
                  </a:extLst>
                </p:cNvPr>
                <p:cNvSpPr/>
                <p:nvPr/>
              </p:nvSpPr>
              <p:spPr>
                <a:xfrm>
                  <a:off x="14028376" y="204492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C8700677-73F5-6339-B04E-9C4B9736E802}"/>
                  </a:ext>
                </a:extLst>
              </p:cNvPr>
              <p:cNvGrpSpPr/>
              <p:nvPr/>
            </p:nvGrpSpPr>
            <p:grpSpPr>
              <a:xfrm>
                <a:off x="5198839" y="210224"/>
                <a:ext cx="7693751" cy="731464"/>
                <a:chOff x="5198839" y="210224"/>
                <a:chExt cx="7693751" cy="731464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9AC633E-101F-D4F3-ED2C-F85758ECE89B}"/>
                    </a:ext>
                  </a:extLst>
                </p:cNvPr>
                <p:cNvSpPr/>
                <p:nvPr/>
              </p:nvSpPr>
              <p:spPr>
                <a:xfrm>
                  <a:off x="10178647" y="210224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0674C80-3D99-B56F-7250-F0443E3EEB3C}"/>
                    </a:ext>
                  </a:extLst>
                </p:cNvPr>
                <p:cNvSpPr/>
                <p:nvPr/>
              </p:nvSpPr>
              <p:spPr>
                <a:xfrm>
                  <a:off x="11165748" y="210224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2375488-3B2C-8450-4FA8-5FACA5FC245B}"/>
                    </a:ext>
                  </a:extLst>
                </p:cNvPr>
                <p:cNvSpPr/>
                <p:nvPr/>
              </p:nvSpPr>
              <p:spPr>
                <a:xfrm>
                  <a:off x="5198839" y="221688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A6F7A21-0F12-94CA-8318-D8F7F42B1E2F}"/>
                    </a:ext>
                  </a:extLst>
                </p:cNvPr>
                <p:cNvSpPr/>
                <p:nvPr/>
              </p:nvSpPr>
              <p:spPr>
                <a:xfrm>
                  <a:off x="8190410" y="210224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856E500-FADF-0CD8-D7BB-7D886E924E8A}"/>
                    </a:ext>
                  </a:extLst>
                </p:cNvPr>
                <p:cNvSpPr/>
                <p:nvPr/>
              </p:nvSpPr>
              <p:spPr>
                <a:xfrm>
                  <a:off x="7173041" y="210224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DCB9765-395C-2165-3243-8F02EFB14A24}"/>
                    </a:ext>
                  </a:extLst>
                </p:cNvPr>
                <p:cNvSpPr/>
                <p:nvPr/>
              </p:nvSpPr>
              <p:spPr>
                <a:xfrm>
                  <a:off x="9181010" y="210224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CE21F78-4D5A-B000-7A62-89CAE94A6BFE}"/>
                    </a:ext>
                  </a:extLst>
                </p:cNvPr>
                <p:cNvSpPr/>
                <p:nvPr/>
              </p:nvSpPr>
              <p:spPr>
                <a:xfrm>
                  <a:off x="12172590" y="210224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3456BD1-1803-0EFA-A266-478929786D7C}"/>
                    </a:ext>
                  </a:extLst>
                </p:cNvPr>
                <p:cNvSpPr/>
                <p:nvPr/>
              </p:nvSpPr>
              <p:spPr>
                <a:xfrm>
                  <a:off x="6185940" y="210224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0365778-4343-43F2-B4D9-ECE38A0AC4B8}"/>
                </a:ext>
              </a:extLst>
            </p:cNvPr>
            <p:cNvGrpSpPr/>
            <p:nvPr/>
          </p:nvGrpSpPr>
          <p:grpSpPr>
            <a:xfrm rot="10800000">
              <a:off x="228177" y="9718075"/>
              <a:ext cx="18139656" cy="614260"/>
              <a:chOff x="228177" y="9718079"/>
              <a:chExt cx="20533486" cy="743656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9D34C3E7-7E15-E6E9-6366-54CB5B551DE2}"/>
                  </a:ext>
                </a:extLst>
              </p:cNvPr>
              <p:cNvGrpSpPr/>
              <p:nvPr/>
            </p:nvGrpSpPr>
            <p:grpSpPr>
              <a:xfrm>
                <a:off x="228177" y="9718079"/>
                <a:ext cx="7693751" cy="731464"/>
                <a:chOff x="228177" y="9718079"/>
                <a:chExt cx="7693751" cy="73146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7EE805F-744F-F75D-D877-9B4710F2BBAB}"/>
                    </a:ext>
                  </a:extLst>
                </p:cNvPr>
                <p:cNvSpPr/>
                <p:nvPr/>
              </p:nvSpPr>
              <p:spPr>
                <a:xfrm>
                  <a:off x="5207985" y="971807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2C82AC-308A-6EFD-0157-67A000B9C157}"/>
                    </a:ext>
                  </a:extLst>
                </p:cNvPr>
                <p:cNvSpPr/>
                <p:nvPr/>
              </p:nvSpPr>
              <p:spPr>
                <a:xfrm>
                  <a:off x="6195086" y="971807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86CE6F3-AEBB-04D2-486D-F47F94A54193}"/>
                    </a:ext>
                  </a:extLst>
                </p:cNvPr>
                <p:cNvSpPr/>
                <p:nvPr/>
              </p:nvSpPr>
              <p:spPr>
                <a:xfrm>
                  <a:off x="228177" y="972954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D34EAED-E9C7-A3DB-CE71-0C18F5FEB8E7}"/>
                    </a:ext>
                  </a:extLst>
                </p:cNvPr>
                <p:cNvSpPr/>
                <p:nvPr/>
              </p:nvSpPr>
              <p:spPr>
                <a:xfrm>
                  <a:off x="3219748" y="971807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4FAAF1E-3C89-F498-E61E-109EF7B8BEB1}"/>
                    </a:ext>
                  </a:extLst>
                </p:cNvPr>
                <p:cNvSpPr/>
                <p:nvPr/>
              </p:nvSpPr>
              <p:spPr>
                <a:xfrm>
                  <a:off x="2202379" y="971807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459380B-9F0C-09E4-85CE-62B1A2650036}"/>
                    </a:ext>
                  </a:extLst>
                </p:cNvPr>
                <p:cNvSpPr/>
                <p:nvPr/>
              </p:nvSpPr>
              <p:spPr>
                <a:xfrm>
                  <a:off x="4210348" y="971807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255EBE1-9C4D-A0D1-AE98-D7B5A73FBE13}"/>
                    </a:ext>
                  </a:extLst>
                </p:cNvPr>
                <p:cNvSpPr/>
                <p:nvPr/>
              </p:nvSpPr>
              <p:spPr>
                <a:xfrm>
                  <a:off x="7201928" y="971807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50EE97-0FD9-98D2-2B42-2ED2BD284B2C}"/>
                    </a:ext>
                  </a:extLst>
                </p:cNvPr>
                <p:cNvSpPr/>
                <p:nvPr/>
              </p:nvSpPr>
              <p:spPr>
                <a:xfrm>
                  <a:off x="1215278" y="971807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AE1E2894-A653-5293-63AF-18B16C2E1243}"/>
                  </a:ext>
                </a:extLst>
              </p:cNvPr>
              <p:cNvGrpSpPr/>
              <p:nvPr/>
            </p:nvGrpSpPr>
            <p:grpSpPr>
              <a:xfrm>
                <a:off x="13067912" y="9724539"/>
                <a:ext cx="7693751" cy="731464"/>
                <a:chOff x="13067912" y="9724539"/>
                <a:chExt cx="7693751" cy="7314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B0A4BB5-C25D-6672-1615-987E180DC261}"/>
                    </a:ext>
                  </a:extLst>
                </p:cNvPr>
                <p:cNvSpPr/>
                <p:nvPr/>
              </p:nvSpPr>
              <p:spPr>
                <a:xfrm>
                  <a:off x="18047720" y="9724539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AB98A61-73C9-713B-BB28-BA7E163F74C4}"/>
                    </a:ext>
                  </a:extLst>
                </p:cNvPr>
                <p:cNvSpPr/>
                <p:nvPr/>
              </p:nvSpPr>
              <p:spPr>
                <a:xfrm>
                  <a:off x="19034821" y="9724539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7FD9A35-9C80-055D-CD99-8EE1DC064F32}"/>
                    </a:ext>
                  </a:extLst>
                </p:cNvPr>
                <p:cNvSpPr/>
                <p:nvPr/>
              </p:nvSpPr>
              <p:spPr>
                <a:xfrm>
                  <a:off x="13067912" y="9736003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F6F4C00-4641-065D-8381-A423A4694CB8}"/>
                    </a:ext>
                  </a:extLst>
                </p:cNvPr>
                <p:cNvSpPr/>
                <p:nvPr/>
              </p:nvSpPr>
              <p:spPr>
                <a:xfrm>
                  <a:off x="16059483" y="9724539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D7AF7FF-D65A-5276-60A2-DB948BD1527D}"/>
                    </a:ext>
                  </a:extLst>
                </p:cNvPr>
                <p:cNvSpPr/>
                <p:nvPr/>
              </p:nvSpPr>
              <p:spPr>
                <a:xfrm>
                  <a:off x="15042114" y="9724539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039ECFA-AD75-E675-F414-A37E307B46A0}"/>
                    </a:ext>
                  </a:extLst>
                </p:cNvPr>
                <p:cNvSpPr/>
                <p:nvPr/>
              </p:nvSpPr>
              <p:spPr>
                <a:xfrm>
                  <a:off x="17050083" y="9724539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7E9C7DF-3D2C-136A-B61C-63FBA76BB179}"/>
                    </a:ext>
                  </a:extLst>
                </p:cNvPr>
                <p:cNvSpPr/>
                <p:nvPr/>
              </p:nvSpPr>
              <p:spPr>
                <a:xfrm>
                  <a:off x="20041663" y="9724539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63E26EB-66FA-605B-4890-384EA682906C}"/>
                    </a:ext>
                  </a:extLst>
                </p:cNvPr>
                <p:cNvSpPr/>
                <p:nvPr/>
              </p:nvSpPr>
              <p:spPr>
                <a:xfrm>
                  <a:off x="14055013" y="9724539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DC35686D-24FA-35D3-BBA0-017FD2108686}"/>
                  </a:ext>
                </a:extLst>
              </p:cNvPr>
              <p:cNvGrpSpPr/>
              <p:nvPr/>
            </p:nvGrpSpPr>
            <p:grpSpPr>
              <a:xfrm>
                <a:off x="5225476" y="9730271"/>
                <a:ext cx="7693751" cy="731464"/>
                <a:chOff x="5225476" y="9730271"/>
                <a:chExt cx="7693751" cy="73146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7FAF7C9-6821-2EE8-83D9-87DB33E0D608}"/>
                    </a:ext>
                  </a:extLst>
                </p:cNvPr>
                <p:cNvSpPr/>
                <p:nvPr/>
              </p:nvSpPr>
              <p:spPr>
                <a:xfrm>
                  <a:off x="10205284" y="9730271"/>
                  <a:ext cx="720000" cy="720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A02C951-9B5B-8B41-5B15-5392FBAB09A6}"/>
                    </a:ext>
                  </a:extLst>
                </p:cNvPr>
                <p:cNvSpPr/>
                <p:nvPr/>
              </p:nvSpPr>
              <p:spPr>
                <a:xfrm>
                  <a:off x="11192385" y="9730271"/>
                  <a:ext cx="720000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092AD2-59EB-B555-F758-3F2E14D48D25}"/>
                    </a:ext>
                  </a:extLst>
                </p:cNvPr>
                <p:cNvSpPr/>
                <p:nvPr/>
              </p:nvSpPr>
              <p:spPr>
                <a:xfrm>
                  <a:off x="5225476" y="9741735"/>
                  <a:ext cx="720000" cy="720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6903955-4F1C-A0B4-7124-C1F57F40D4C1}"/>
                    </a:ext>
                  </a:extLst>
                </p:cNvPr>
                <p:cNvSpPr/>
                <p:nvPr/>
              </p:nvSpPr>
              <p:spPr>
                <a:xfrm>
                  <a:off x="8217047" y="9730271"/>
                  <a:ext cx="720000" cy="720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E10680C-66E0-62C8-BB3E-8CB157819358}"/>
                    </a:ext>
                  </a:extLst>
                </p:cNvPr>
                <p:cNvSpPr/>
                <p:nvPr/>
              </p:nvSpPr>
              <p:spPr>
                <a:xfrm>
                  <a:off x="7199678" y="9730271"/>
                  <a:ext cx="720000" cy="72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FEC2CCC-E9AF-9AD2-09EE-950067317BAE}"/>
                    </a:ext>
                  </a:extLst>
                </p:cNvPr>
                <p:cNvSpPr/>
                <p:nvPr/>
              </p:nvSpPr>
              <p:spPr>
                <a:xfrm>
                  <a:off x="9207647" y="9730271"/>
                  <a:ext cx="720000" cy="720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30C5000-4A01-E62B-712C-353FF0516612}"/>
                    </a:ext>
                  </a:extLst>
                </p:cNvPr>
                <p:cNvSpPr/>
                <p:nvPr/>
              </p:nvSpPr>
              <p:spPr>
                <a:xfrm>
                  <a:off x="12199227" y="9730271"/>
                  <a:ext cx="720000" cy="72000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BEE0C3B-C94F-5EFE-6B52-59BEFFCF9B46}"/>
                    </a:ext>
                  </a:extLst>
                </p:cNvPr>
                <p:cNvSpPr/>
                <p:nvPr/>
              </p:nvSpPr>
              <p:spPr>
                <a:xfrm>
                  <a:off x="6212577" y="9730271"/>
                  <a:ext cx="720000" cy="72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658A9CB9-5A68-925E-C6AC-93B5FE6EBF12}"/>
              </a:ext>
            </a:extLst>
          </p:cNvPr>
          <p:cNvSpPr/>
          <p:nvPr/>
        </p:nvSpPr>
        <p:spPr>
          <a:xfrm>
            <a:off x="11031102" y="5566992"/>
            <a:ext cx="7256898" cy="4720008"/>
          </a:xfrm>
          <a:custGeom>
            <a:avLst/>
            <a:gdLst/>
            <a:ahLst/>
            <a:cxnLst/>
            <a:rect l="l" t="t" r="r" b="b"/>
            <a:pathLst>
              <a:path w="7256898" h="4720008">
                <a:moveTo>
                  <a:pt x="0" y="0"/>
                </a:moveTo>
                <a:lnTo>
                  <a:pt x="7256898" y="0"/>
                </a:lnTo>
                <a:lnTo>
                  <a:pt x="7256898" y="4720008"/>
                </a:lnTo>
                <a:lnTo>
                  <a:pt x="0" y="4720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5A2575EE-185C-066C-3A69-7214EA92F1D5}"/>
              </a:ext>
            </a:extLst>
          </p:cNvPr>
          <p:cNvSpPr txBox="1"/>
          <p:nvPr/>
        </p:nvSpPr>
        <p:spPr>
          <a:xfrm>
            <a:off x="11270991" y="7673122"/>
            <a:ext cx="7018584" cy="195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0"/>
              </a:lnSpc>
            </a:pPr>
            <a:r>
              <a:rPr lang="en-US" sz="8000" err="1">
                <a:solidFill>
                  <a:srgbClr val="000000"/>
                </a:solidFill>
                <a:latin typeface="Rubik Black"/>
                <a:ea typeface="Sansation"/>
                <a:cs typeface="Sansation"/>
              </a:rPr>
              <a:t>Coût</a:t>
            </a:r>
            <a:r>
              <a:rPr lang="en-US" sz="8000">
                <a:solidFill>
                  <a:srgbClr val="000000"/>
                </a:solidFill>
                <a:latin typeface="Rubik Black"/>
                <a:ea typeface="Sansation"/>
                <a:cs typeface="Sansation"/>
              </a:rPr>
              <a:t> </a:t>
            </a:r>
          </a:p>
          <a:p>
            <a:pPr algn="ctr">
              <a:lnSpc>
                <a:spcPts val="3920"/>
              </a:lnSpc>
            </a:pPr>
            <a:endParaRPr lang="en-US" sz="8000">
              <a:solidFill>
                <a:srgbClr val="000000"/>
              </a:solidFill>
              <a:latin typeface="Rubik Black"/>
              <a:ea typeface="Sansation"/>
              <a:cs typeface="Sansation"/>
            </a:endParaRPr>
          </a:p>
          <a:p>
            <a:pPr algn="ctr">
              <a:lnSpc>
                <a:spcPts val="3920"/>
              </a:lnSpc>
            </a:pPr>
            <a:r>
              <a:rPr lang="en-US" sz="8000">
                <a:solidFill>
                  <a:srgbClr val="000000"/>
                </a:solidFill>
                <a:latin typeface="Rubik Black"/>
                <a:ea typeface="Sansation"/>
                <a:cs typeface="Sansation"/>
              </a:rPr>
              <a:t>135€</a:t>
            </a:r>
            <a:endParaRPr lang="en-US" sz="8000">
              <a:latin typeface="Rubik Black"/>
              <a:ea typeface="Calibri"/>
              <a:cs typeface="Calibri"/>
            </a:endParaRP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Sansation"/>
              <a:ea typeface="Sansation"/>
              <a:cs typeface="Sansati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2193A130C0D4D8E742CE827DEF33A" ma:contentTypeVersion="18" ma:contentTypeDescription="Crée un document." ma:contentTypeScope="" ma:versionID="a9652f11adaefa5bbbc87afcb4f93cca">
  <xsd:schema xmlns:xsd="http://www.w3.org/2001/XMLSchema" xmlns:xs="http://www.w3.org/2001/XMLSchema" xmlns:p="http://schemas.microsoft.com/office/2006/metadata/properties" xmlns:ns2="4393e8b4-553b-4dad-b63a-dbda4c5c43b9" xmlns:ns3="499e5735-41c1-43c0-82cd-48d912336c6c" targetNamespace="http://schemas.microsoft.com/office/2006/metadata/properties" ma:root="true" ma:fieldsID="32b4cf952e3b6a06a836406980756fb6" ns2:_="" ns3:_="">
    <xsd:import namespace="4393e8b4-553b-4dad-b63a-dbda4c5c43b9"/>
    <xsd:import namespace="499e5735-41c1-43c0-82cd-48d912336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3e8b4-553b-4dad-b63a-dbda4c5c43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1b46dd32-0907-4c3c-8358-131c45bc88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e5735-41c1-43c0-82cd-48d912336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d15772-ef4d-42cf-9322-47986f917328}" ma:internalName="TaxCatchAll" ma:showField="CatchAllData" ma:web="499e5735-41c1-43c0-82cd-48d912336c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9e5735-41c1-43c0-82cd-48d912336c6c" xsi:nil="true"/>
    <lcf76f155ced4ddcb4097134ff3c332f xmlns="4393e8b4-553b-4dad-b63a-dbda4c5c43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EE772-9339-44E2-9C10-2B3DA02F6A44}">
  <ds:schemaRefs>
    <ds:schemaRef ds:uri="4393e8b4-553b-4dad-b63a-dbda4c5c43b9"/>
    <ds:schemaRef ds:uri="499e5735-41c1-43c0-82cd-48d912336c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8A5631-673E-4AF2-966C-3D7E6AA0CFF3}">
  <ds:schemaRefs>
    <ds:schemaRef ds:uri="http://purl.org/dc/elements/1.1/"/>
    <ds:schemaRef ds:uri="http://schemas.microsoft.com/office/infopath/2007/PartnerControls"/>
    <ds:schemaRef ds:uri="http://www.w3.org/XML/1998/namespace"/>
    <ds:schemaRef ds:uri="499e5735-41c1-43c0-82cd-48d912336c6c"/>
    <ds:schemaRef ds:uri="http://schemas.microsoft.com/office/2006/metadata/properties"/>
    <ds:schemaRef ds:uri="4393e8b4-553b-4dad-b63a-dbda4c5c43b9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8C0335-6890-4894-BD34-2507F203A3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Personnalisé</PresentationFormat>
  <Paragraphs>158</Paragraphs>
  <Slides>10</Slides>
  <Notes>10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Sansation Bold</vt:lpstr>
      <vt:lpstr>Calibri</vt:lpstr>
      <vt:lpstr>Arial,Sans-Serif</vt:lpstr>
      <vt:lpstr>Sansation</vt:lpstr>
      <vt:lpstr>Rubik Black</vt:lpstr>
      <vt:lpstr>Sansation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Mardi 8 octobre 2024</dc:title>
  <dc:creator>Aurélie ANDRE</dc:creator>
  <cp:lastModifiedBy>ANDRE Aurélie</cp:lastModifiedBy>
  <cp:revision>1</cp:revision>
  <dcterms:created xsi:type="dcterms:W3CDTF">2006-08-16T00:00:00Z</dcterms:created>
  <dcterms:modified xsi:type="dcterms:W3CDTF">2024-10-21T13:12:56Z</dcterms:modified>
  <dc:identifier>DAGRqq5M4lQ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0x010100D922193A130C0D4D8E742CE827DEF33A</vt:lpwstr>
  </property>
  <property fmtid="{D5CDD505-2E9C-101B-9397-08002B2CF9AE}" pid="3" name="MediaServiceImageTags">
    <vt:lpwstr/>
  </property>
</Properties>
</file>